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C4"/>
    <a:srgbClr val="BF6B04"/>
    <a:srgbClr val="CCECC8"/>
    <a:srgbClr val="F8FCC2"/>
    <a:srgbClr val="535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ívio Batista" userId="acdf05d77e3ad33c" providerId="LiveId" clId="{32168E9C-FD55-4A71-844E-6813EAF4C3F5}"/>
    <pc:docChg chg="undo custSel addSld delSld modSld modMainMaster">
      <pc:chgData name="Lívio Batista" userId="acdf05d77e3ad33c" providerId="LiveId" clId="{32168E9C-FD55-4A71-844E-6813EAF4C3F5}" dt="2025-07-28T12:48:47.632" v="2683"/>
      <pc:docMkLst>
        <pc:docMk/>
      </pc:docMkLst>
      <pc:sldChg chg="addSp delSp modSp mod modTransition delAnim modAnim">
        <pc:chgData name="Lívio Batista" userId="acdf05d77e3ad33c" providerId="LiveId" clId="{32168E9C-FD55-4A71-844E-6813EAF4C3F5}" dt="2025-07-28T12:48:47.632" v="2683"/>
        <pc:sldMkLst>
          <pc:docMk/>
          <pc:sldMk cId="874219676" sldId="256"/>
        </pc:sldMkLst>
        <pc:spChg chg="add mod">
          <ac:chgData name="Lívio Batista" userId="acdf05d77e3ad33c" providerId="LiveId" clId="{32168E9C-FD55-4A71-844E-6813EAF4C3F5}" dt="2025-07-28T12:36:28.659" v="2389" actId="20577"/>
          <ac:spMkLst>
            <pc:docMk/>
            <pc:sldMk cId="874219676" sldId="256"/>
            <ac:spMk id="2" creationId="{FA2FBACB-19AC-5F39-7777-42A07D19A1DA}"/>
          </ac:spMkLst>
        </pc:spChg>
        <pc:spChg chg="add mod">
          <ac:chgData name="Lívio Batista" userId="acdf05d77e3ad33c" providerId="LiveId" clId="{32168E9C-FD55-4A71-844E-6813EAF4C3F5}" dt="2025-07-28T12:36:23.820" v="2387"/>
          <ac:spMkLst>
            <pc:docMk/>
            <pc:sldMk cId="874219676" sldId="256"/>
            <ac:spMk id="3" creationId="{F7650968-9623-7DEE-8DC9-6FB8CA131535}"/>
          </ac:spMkLst>
        </pc:spChg>
        <pc:spChg chg="add mod">
          <ac:chgData name="Lívio Batista" userId="acdf05d77e3ad33c" providerId="LiveId" clId="{32168E9C-FD55-4A71-844E-6813EAF4C3F5}" dt="2025-07-28T12:36:27.444" v="2388" actId="207"/>
          <ac:spMkLst>
            <pc:docMk/>
            <pc:sldMk cId="874219676" sldId="256"/>
            <ac:spMk id="4" creationId="{02F4E22B-8B9F-57C6-DE84-70ADBB13E93D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5" creationId="{4A29F38A-6529-824C-9B71-C96E121B9679}"/>
          </ac:spMkLst>
        </pc:spChg>
        <pc:spChg chg="add del mod">
          <ac:chgData name="Lívio Batista" userId="acdf05d77e3ad33c" providerId="LiveId" clId="{32168E9C-FD55-4A71-844E-6813EAF4C3F5}" dt="2025-07-28T12:36:10.521" v="2382" actId="478"/>
          <ac:spMkLst>
            <pc:docMk/>
            <pc:sldMk cId="874219676" sldId="256"/>
            <ac:spMk id="6" creationId="{132F85A2-D605-F341-F3CD-1344CB0CB974}"/>
          </ac:spMkLst>
        </pc:spChg>
        <pc:spChg chg="add mod">
          <ac:chgData name="Lívio Batista" userId="acdf05d77e3ad33c" providerId="LiveId" clId="{32168E9C-FD55-4A71-844E-6813EAF4C3F5}" dt="2025-07-28T12:36:35.961" v="2390" actId="1076"/>
          <ac:spMkLst>
            <pc:docMk/>
            <pc:sldMk cId="874219676" sldId="256"/>
            <ac:spMk id="7" creationId="{AB1AEDA0-933C-1AF1-FD56-F32A1F547B9D}"/>
          </ac:spMkLst>
        </pc:spChg>
        <pc:spChg chg="add mod">
          <ac:chgData name="Lívio Batista" userId="acdf05d77e3ad33c" providerId="LiveId" clId="{32168E9C-FD55-4A71-844E-6813EAF4C3F5}" dt="2025-07-28T12:36:35.961" v="2390" actId="1076"/>
          <ac:spMkLst>
            <pc:docMk/>
            <pc:sldMk cId="874219676" sldId="256"/>
            <ac:spMk id="8" creationId="{A4225980-FC2C-7D71-DEE4-A25A050DABD9}"/>
          </ac:spMkLst>
        </pc:spChg>
        <pc:spChg chg="add mod">
          <ac:chgData name="Lívio Batista" userId="acdf05d77e3ad33c" providerId="LiveId" clId="{32168E9C-FD55-4A71-844E-6813EAF4C3F5}" dt="2025-07-28T12:36:35.961" v="2390" actId="1076"/>
          <ac:spMkLst>
            <pc:docMk/>
            <pc:sldMk cId="874219676" sldId="256"/>
            <ac:spMk id="9" creationId="{2C540F68-2393-5821-7B21-0444FB3C775A}"/>
          </ac:spMkLst>
        </pc:spChg>
        <pc:spChg chg="add mod">
          <ac:chgData name="Lívio Batista" userId="acdf05d77e3ad33c" providerId="LiveId" clId="{32168E9C-FD55-4A71-844E-6813EAF4C3F5}" dt="2025-07-28T12:36:35.961" v="2390" actId="1076"/>
          <ac:spMkLst>
            <pc:docMk/>
            <pc:sldMk cId="874219676" sldId="256"/>
            <ac:spMk id="10" creationId="{84CF3E8C-8EB4-40DE-FEFE-C2A986D7D5CE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11" creationId="{CACDC059-2FC8-EADD-C990-9DBB1CCCA9CF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12" creationId="{4FBF816D-FE71-1C20-F055-273AD24D5D13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13" creationId="{C5670CC1-CF0B-B711-F03E-B581CB5A1970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14" creationId="{A7D6239E-E698-63E3-6EB6-47C76E0FB57C}"/>
          </ac:spMkLst>
        </pc:spChg>
        <pc:spChg chg="add mod">
          <ac:chgData name="Lívio Batista" userId="acdf05d77e3ad33c" providerId="LiveId" clId="{32168E9C-FD55-4A71-844E-6813EAF4C3F5}" dt="2025-07-24T13:33:23.378" v="0"/>
          <ac:spMkLst>
            <pc:docMk/>
            <pc:sldMk cId="874219676" sldId="256"/>
            <ac:spMk id="15" creationId="{B8702541-9543-18BD-2D43-8373AB405311}"/>
          </ac:spMkLst>
        </pc:spChg>
        <pc:spChg chg="add del mod">
          <ac:chgData name="Lívio Batista" userId="acdf05d77e3ad33c" providerId="LiveId" clId="{32168E9C-FD55-4A71-844E-6813EAF4C3F5}" dt="2025-07-28T12:36:11.735" v="2383" actId="21"/>
          <ac:spMkLst>
            <pc:docMk/>
            <pc:sldMk cId="874219676" sldId="256"/>
            <ac:spMk id="16" creationId="{DF961185-CCB0-4BB3-1A35-71F32AC71BFC}"/>
          </ac:spMkLst>
        </pc:spChg>
        <pc:spChg chg="add del mod">
          <ac:chgData name="Lívio Batista" userId="acdf05d77e3ad33c" providerId="LiveId" clId="{32168E9C-FD55-4A71-844E-6813EAF4C3F5}" dt="2025-07-28T12:36:13.044" v="2384" actId="21"/>
          <ac:spMkLst>
            <pc:docMk/>
            <pc:sldMk cId="874219676" sldId="256"/>
            <ac:spMk id="17" creationId="{92460778-8856-0439-DD00-5FDF3D56C262}"/>
          </ac:spMkLst>
        </pc:spChg>
        <pc:spChg chg="add del mod">
          <ac:chgData name="Lívio Batista" userId="acdf05d77e3ad33c" providerId="LiveId" clId="{32168E9C-FD55-4A71-844E-6813EAF4C3F5}" dt="2025-07-24T13:35:16.715" v="68" actId="478"/>
          <ac:spMkLst>
            <pc:docMk/>
            <pc:sldMk cId="874219676" sldId="256"/>
            <ac:spMk id="18" creationId="{3C4F4285-F05D-1D3E-C9E2-B59345CD2FAB}"/>
          </ac:spMkLst>
        </pc:spChg>
        <pc:spChg chg="add mod">
          <ac:chgData name="Lívio Batista" userId="acdf05d77e3ad33c" providerId="LiveId" clId="{32168E9C-FD55-4A71-844E-6813EAF4C3F5}" dt="2025-07-28T12:36:43.688" v="2415" actId="14100"/>
          <ac:spMkLst>
            <pc:docMk/>
            <pc:sldMk cId="874219676" sldId="256"/>
            <ac:spMk id="18" creationId="{9727181D-15BD-B709-8192-83A9810A26AD}"/>
          </ac:spMkLst>
        </pc:spChg>
        <pc:spChg chg="add del mod">
          <ac:chgData name="Lívio Batista" userId="acdf05d77e3ad33c" providerId="LiveId" clId="{32168E9C-FD55-4A71-844E-6813EAF4C3F5}" dt="2025-07-28T12:36:15.756" v="2385" actId="21"/>
          <ac:spMkLst>
            <pc:docMk/>
            <pc:sldMk cId="874219676" sldId="256"/>
            <ac:spMk id="19" creationId="{8C03FC1F-E687-3E41-1ECB-49236AEFA277}"/>
          </ac:spMkLst>
        </pc:spChg>
        <pc:spChg chg="add del mod">
          <ac:chgData name="Lívio Batista" userId="acdf05d77e3ad33c" providerId="LiveId" clId="{32168E9C-FD55-4A71-844E-6813EAF4C3F5}" dt="2025-07-28T12:36:15.756" v="2385" actId="21"/>
          <ac:spMkLst>
            <pc:docMk/>
            <pc:sldMk cId="874219676" sldId="256"/>
            <ac:spMk id="20" creationId="{87D88D47-2D0B-9B4A-A07B-502F0E11888C}"/>
          </ac:spMkLst>
        </pc:spChg>
        <pc:spChg chg="add del mod">
          <ac:chgData name="Lívio Batista" userId="acdf05d77e3ad33c" providerId="LiveId" clId="{32168E9C-FD55-4A71-844E-6813EAF4C3F5}" dt="2025-07-28T12:36:15.756" v="2385" actId="21"/>
          <ac:spMkLst>
            <pc:docMk/>
            <pc:sldMk cId="874219676" sldId="256"/>
            <ac:spMk id="21" creationId="{87E3EFBF-0E86-D49E-4356-238DBF448875}"/>
          </ac:spMkLst>
        </pc:spChg>
        <pc:spChg chg="add mod">
          <ac:chgData name="Lívio Batista" userId="acdf05d77e3ad33c" providerId="LiveId" clId="{32168E9C-FD55-4A71-844E-6813EAF4C3F5}" dt="2025-07-28T12:37:38.279" v="2418" actId="20577"/>
          <ac:spMkLst>
            <pc:docMk/>
            <pc:sldMk cId="874219676" sldId="256"/>
            <ac:spMk id="22" creationId="{48BBCBC2-DFF4-8D66-393F-718857762303}"/>
          </ac:spMkLst>
        </pc:spChg>
        <pc:picChg chg="add del mod">
          <ac:chgData name="Lívio Batista" userId="acdf05d77e3ad33c" providerId="LiveId" clId="{32168E9C-FD55-4A71-844E-6813EAF4C3F5}" dt="2025-07-28T12:36:16.601" v="2386" actId="21"/>
          <ac:picMkLst>
            <pc:docMk/>
            <pc:sldMk cId="874219676" sldId="256"/>
            <ac:picMk id="23" creationId="{B25C4632-E2A3-2F2F-8F6D-4C7FBCBA57BC}"/>
          </ac:picMkLst>
        </pc:picChg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2383244725" sldId="257"/>
        </pc:sldMkLst>
        <pc:spChg chg="add mod">
          <ac:chgData name="Lívio Batista" userId="acdf05d77e3ad33c" providerId="LiveId" clId="{32168E9C-FD55-4A71-844E-6813EAF4C3F5}" dt="2025-07-24T13:41:54.823" v="255" actId="1076"/>
          <ac:spMkLst>
            <pc:docMk/>
            <pc:sldMk cId="2383244725" sldId="257"/>
            <ac:spMk id="2" creationId="{25B570AF-8D7C-ADA8-8F76-4ADA25814078}"/>
          </ac:spMkLst>
        </pc:spChg>
        <pc:spChg chg="add mod">
          <ac:chgData name="Lívio Batista" userId="acdf05d77e3ad33c" providerId="LiveId" clId="{32168E9C-FD55-4A71-844E-6813EAF4C3F5}" dt="2025-07-24T13:44:56.916" v="289" actId="1076"/>
          <ac:spMkLst>
            <pc:docMk/>
            <pc:sldMk cId="2383244725" sldId="257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3:41:51.167" v="254" actId="1076"/>
          <ac:spMkLst>
            <pc:docMk/>
            <pc:sldMk cId="2383244725" sldId="257"/>
            <ac:spMk id="7" creationId="{AB1AEDA0-933C-1AF1-FD56-F32A1F547B9D}"/>
          </ac:spMkLst>
        </pc:spChg>
        <pc:spChg chg="mod">
          <ac:chgData name="Lívio Batista" userId="acdf05d77e3ad33c" providerId="LiveId" clId="{32168E9C-FD55-4A71-844E-6813EAF4C3F5}" dt="2025-07-24T13:41:51.167" v="254" actId="1076"/>
          <ac:spMkLst>
            <pc:docMk/>
            <pc:sldMk cId="2383244725" sldId="257"/>
            <ac:spMk id="8" creationId="{A4225980-FC2C-7D71-DEE4-A25A050DABD9}"/>
          </ac:spMkLst>
        </pc:spChg>
        <pc:spChg chg="mod">
          <ac:chgData name="Lívio Batista" userId="acdf05d77e3ad33c" providerId="LiveId" clId="{32168E9C-FD55-4A71-844E-6813EAF4C3F5}" dt="2025-07-24T13:41:51.167" v="254" actId="1076"/>
          <ac:spMkLst>
            <pc:docMk/>
            <pc:sldMk cId="2383244725" sldId="257"/>
            <ac:spMk id="9" creationId="{2C540F68-2393-5821-7B21-0444FB3C775A}"/>
          </ac:spMkLst>
        </pc:spChg>
        <pc:spChg chg="mod">
          <ac:chgData name="Lívio Batista" userId="acdf05d77e3ad33c" providerId="LiveId" clId="{32168E9C-FD55-4A71-844E-6813EAF4C3F5}" dt="2025-07-24T13:41:51.167" v="254" actId="1076"/>
          <ac:spMkLst>
            <pc:docMk/>
            <pc:sldMk cId="2383244725" sldId="257"/>
            <ac:spMk id="10" creationId="{84CF3E8C-8EB4-40DE-FEFE-C2A986D7D5CE}"/>
          </ac:spMkLst>
        </pc:spChg>
        <pc:spChg chg="mod">
          <ac:chgData name="Lívio Batista" userId="acdf05d77e3ad33c" providerId="LiveId" clId="{32168E9C-FD55-4A71-844E-6813EAF4C3F5}" dt="2025-07-24T13:41:54.823" v="255" actId="1076"/>
          <ac:spMkLst>
            <pc:docMk/>
            <pc:sldMk cId="2383244725" sldId="257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3:44:33.221" v="278" actId="1076"/>
          <ac:spMkLst>
            <pc:docMk/>
            <pc:sldMk cId="2383244725" sldId="257"/>
            <ac:spMk id="17" creationId="{92460778-8856-0439-DD00-5FDF3D56C262}"/>
          </ac:spMkLst>
        </pc:spChg>
        <pc:spChg chg="mod">
          <ac:chgData name="Lívio Batista" userId="acdf05d77e3ad33c" providerId="LiveId" clId="{32168E9C-FD55-4A71-844E-6813EAF4C3F5}" dt="2025-07-24T13:44:56.916" v="289" actId="1076"/>
          <ac:spMkLst>
            <pc:docMk/>
            <pc:sldMk cId="2383244725" sldId="257"/>
            <ac:spMk id="19" creationId="{8C03FC1F-E687-3E41-1ECB-49236AEFA277}"/>
          </ac:spMkLst>
        </pc:spChg>
        <pc:spChg chg="del">
          <ac:chgData name="Lívio Batista" userId="acdf05d77e3ad33c" providerId="LiveId" clId="{32168E9C-FD55-4A71-844E-6813EAF4C3F5}" dt="2025-07-24T13:41:41.589" v="251" actId="478"/>
          <ac:spMkLst>
            <pc:docMk/>
            <pc:sldMk cId="2383244725" sldId="257"/>
            <ac:spMk id="20" creationId="{87D88D47-2D0B-9B4A-A07B-502F0E11888C}"/>
          </ac:spMkLst>
        </pc:spChg>
        <pc:spChg chg="del">
          <ac:chgData name="Lívio Batista" userId="acdf05d77e3ad33c" providerId="LiveId" clId="{32168E9C-FD55-4A71-844E-6813EAF4C3F5}" dt="2025-07-24T13:41:41.589" v="251" actId="478"/>
          <ac:spMkLst>
            <pc:docMk/>
            <pc:sldMk cId="2383244725" sldId="257"/>
            <ac:spMk id="21" creationId="{87E3EFBF-0E86-D49E-4356-238DBF448875}"/>
          </ac:spMkLst>
        </pc:spChg>
        <pc:picChg chg="add mod">
          <ac:chgData name="Lívio Batista" userId="acdf05d77e3ad33c" providerId="LiveId" clId="{32168E9C-FD55-4A71-844E-6813EAF4C3F5}" dt="2025-07-24T13:44:56.916" v="289" actId="1076"/>
          <ac:picMkLst>
            <pc:docMk/>
            <pc:sldMk cId="2383244725" sldId="257"/>
            <ac:picMk id="22" creationId="{2D2915F0-4299-26DF-C3FB-30558B6E0FAF}"/>
          </ac:picMkLst>
        </pc:picChg>
        <pc:picChg chg="del">
          <ac:chgData name="Lívio Batista" userId="acdf05d77e3ad33c" providerId="LiveId" clId="{32168E9C-FD55-4A71-844E-6813EAF4C3F5}" dt="2025-07-24T13:40:28.331" v="210" actId="478"/>
          <ac:picMkLst>
            <pc:docMk/>
            <pc:sldMk cId="2383244725" sldId="257"/>
            <ac:picMk id="23" creationId="{B25C4632-E2A3-2F2F-8F6D-4C7FBCBA57BC}"/>
          </ac:picMkLst>
        </pc:picChg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271013803" sldId="258"/>
        </pc:sldMkLst>
        <pc:spChg chg="del">
          <ac:chgData name="Lívio Batista" userId="acdf05d77e3ad33c" providerId="LiveId" clId="{32168E9C-FD55-4A71-844E-6813EAF4C3F5}" dt="2025-07-24T13:45:42.036" v="300" actId="478"/>
          <ac:spMkLst>
            <pc:docMk/>
            <pc:sldMk cId="271013803" sldId="258"/>
            <ac:spMk id="2" creationId="{25B570AF-8D7C-ADA8-8F76-4ADA25814078}"/>
          </ac:spMkLst>
        </pc:spChg>
        <pc:spChg chg="mod">
          <ac:chgData name="Lívio Batista" userId="acdf05d77e3ad33c" providerId="LiveId" clId="{32168E9C-FD55-4A71-844E-6813EAF4C3F5}" dt="2025-07-24T13:52:54.254" v="449" actId="1076"/>
          <ac:spMkLst>
            <pc:docMk/>
            <pc:sldMk cId="271013803" sldId="258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3:45:38.131" v="299" actId="14100"/>
          <ac:spMkLst>
            <pc:docMk/>
            <pc:sldMk cId="271013803" sldId="258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3:52:57.328" v="450" actId="1076"/>
          <ac:spMkLst>
            <pc:docMk/>
            <pc:sldMk cId="271013803" sldId="258"/>
            <ac:spMk id="17" creationId="{92460778-8856-0439-DD00-5FDF3D56C262}"/>
          </ac:spMkLst>
        </pc:spChg>
        <pc:spChg chg="add mod">
          <ac:chgData name="Lívio Batista" userId="acdf05d77e3ad33c" providerId="LiveId" clId="{32168E9C-FD55-4A71-844E-6813EAF4C3F5}" dt="2025-07-24T13:46:39.925" v="362" actId="207"/>
          <ac:spMkLst>
            <pc:docMk/>
            <pc:sldMk cId="271013803" sldId="258"/>
            <ac:spMk id="18" creationId="{96F28B76-3CF3-FBBB-9AFF-409EF9E99105}"/>
          </ac:spMkLst>
        </pc:spChg>
        <pc:spChg chg="mod">
          <ac:chgData name="Lívio Batista" userId="acdf05d77e3ad33c" providerId="LiveId" clId="{32168E9C-FD55-4A71-844E-6813EAF4C3F5}" dt="2025-07-24T13:53:07.219" v="454" actId="14100"/>
          <ac:spMkLst>
            <pc:docMk/>
            <pc:sldMk cId="271013803" sldId="258"/>
            <ac:spMk id="19" creationId="{8C03FC1F-E687-3E41-1ECB-49236AEFA277}"/>
          </ac:spMkLst>
        </pc:spChg>
        <pc:spChg chg="add mod">
          <ac:chgData name="Lívio Batista" userId="acdf05d77e3ad33c" providerId="LiveId" clId="{32168E9C-FD55-4A71-844E-6813EAF4C3F5}" dt="2025-07-24T13:46:43.378" v="364" actId="1076"/>
          <ac:spMkLst>
            <pc:docMk/>
            <pc:sldMk cId="271013803" sldId="258"/>
            <ac:spMk id="20" creationId="{245A4DA1-F349-F1D9-90DE-B3484413D6EC}"/>
          </ac:spMkLst>
        </pc:spChg>
        <pc:spChg chg="add mod">
          <ac:chgData name="Lívio Batista" userId="acdf05d77e3ad33c" providerId="LiveId" clId="{32168E9C-FD55-4A71-844E-6813EAF4C3F5}" dt="2025-07-24T13:47:02.576" v="392" actId="14100"/>
          <ac:spMkLst>
            <pc:docMk/>
            <pc:sldMk cId="271013803" sldId="258"/>
            <ac:spMk id="21" creationId="{F173FCB9-965E-7512-F42D-0F1A777F6F90}"/>
          </ac:spMkLst>
        </pc:spChg>
        <pc:spChg chg="add mod">
          <ac:chgData name="Lívio Batista" userId="acdf05d77e3ad33c" providerId="LiveId" clId="{32168E9C-FD55-4A71-844E-6813EAF4C3F5}" dt="2025-07-24T13:53:08.834" v="456" actId="14100"/>
          <ac:spMkLst>
            <pc:docMk/>
            <pc:sldMk cId="271013803" sldId="258"/>
            <ac:spMk id="23" creationId="{DC0B6FA8-4EE8-AD7B-4D84-000A8232A8EC}"/>
          </ac:spMkLst>
        </pc:spChg>
        <pc:spChg chg="add mod">
          <ac:chgData name="Lívio Batista" userId="acdf05d77e3ad33c" providerId="LiveId" clId="{32168E9C-FD55-4A71-844E-6813EAF4C3F5}" dt="2025-07-24T13:53:48.807" v="478" actId="1076"/>
          <ac:spMkLst>
            <pc:docMk/>
            <pc:sldMk cId="271013803" sldId="258"/>
            <ac:spMk id="24" creationId="{1DE427B2-523C-3FAC-0B95-383F7CE7A6A1}"/>
          </ac:spMkLst>
        </pc:spChg>
        <pc:picChg chg="del">
          <ac:chgData name="Lívio Batista" userId="acdf05d77e3ad33c" providerId="LiveId" clId="{32168E9C-FD55-4A71-844E-6813EAF4C3F5}" dt="2025-07-24T13:45:54.433" v="325" actId="478"/>
          <ac:picMkLst>
            <pc:docMk/>
            <pc:sldMk cId="271013803" sldId="258"/>
            <ac:picMk id="22" creationId="{2D2915F0-4299-26DF-C3FB-30558B6E0FAF}"/>
          </ac:picMkLst>
        </pc:picChg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3755829043" sldId="259"/>
        </pc:sldMkLst>
        <pc:spChg chg="mod">
          <ac:chgData name="Lívio Batista" userId="acdf05d77e3ad33c" providerId="LiveId" clId="{32168E9C-FD55-4A71-844E-6813EAF4C3F5}" dt="2025-07-24T13:57:41.820" v="548" actId="1076"/>
          <ac:spMkLst>
            <pc:docMk/>
            <pc:sldMk cId="3755829043" sldId="259"/>
            <ac:spMk id="2" creationId="{25B570AF-8D7C-ADA8-8F76-4ADA25814078}"/>
          </ac:spMkLst>
        </pc:spChg>
        <pc:spChg chg="mod">
          <ac:chgData name="Lívio Batista" userId="acdf05d77e3ad33c" providerId="LiveId" clId="{32168E9C-FD55-4A71-844E-6813EAF4C3F5}" dt="2025-07-24T13:58:57.631" v="554" actId="20577"/>
          <ac:spMkLst>
            <pc:docMk/>
            <pc:sldMk cId="3755829043" sldId="259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3:58:49.041" v="551" actId="14100"/>
          <ac:spMkLst>
            <pc:docMk/>
            <pc:sldMk cId="3755829043" sldId="259"/>
            <ac:spMk id="19" creationId="{8C03FC1F-E687-3E41-1ECB-49236AEFA277}"/>
          </ac:spMkLst>
        </pc:spChg>
        <pc:picChg chg="add mod">
          <ac:chgData name="Lívio Batista" userId="acdf05d77e3ad33c" providerId="LiveId" clId="{32168E9C-FD55-4A71-844E-6813EAF4C3F5}" dt="2025-07-24T13:57:46.704" v="549" actId="14100"/>
          <ac:picMkLst>
            <pc:docMk/>
            <pc:sldMk cId="3755829043" sldId="259"/>
            <ac:picMk id="20" creationId="{5B6209C2-9D8D-DE19-C7F6-A556C3B17E1D}"/>
          </ac:picMkLst>
        </pc:picChg>
        <pc:picChg chg="del">
          <ac:chgData name="Lívio Batista" userId="acdf05d77e3ad33c" providerId="LiveId" clId="{32168E9C-FD55-4A71-844E-6813EAF4C3F5}" dt="2025-07-24T13:54:47.887" v="540" actId="478"/>
          <ac:picMkLst>
            <pc:docMk/>
            <pc:sldMk cId="3755829043" sldId="259"/>
            <ac:picMk id="22" creationId="{2D2915F0-4299-26DF-C3FB-30558B6E0FAF}"/>
          </ac:picMkLst>
        </pc:picChg>
      </pc:sldChg>
      <pc:sldChg chg="add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765875883" sldId="260"/>
        </pc:sldMkLst>
        <pc:spChg chg="add mod">
          <ac:chgData name="Lívio Batista" userId="acdf05d77e3ad33c" providerId="LiveId" clId="{32168E9C-FD55-4A71-844E-6813EAF4C3F5}" dt="2025-07-24T14:00:48.405" v="609" actId="14100"/>
          <ac:spMkLst>
            <pc:docMk/>
            <pc:sldMk cId="765875883" sldId="260"/>
            <ac:spMk id="2" creationId="{D2C534CD-5062-73AE-E500-7876351A3E61}"/>
          </ac:spMkLst>
        </pc:spChg>
        <pc:spChg chg="mod">
          <ac:chgData name="Lívio Batista" userId="acdf05d77e3ad33c" providerId="LiveId" clId="{32168E9C-FD55-4A71-844E-6813EAF4C3F5}" dt="2025-07-24T14:02:40.706" v="686" actId="14100"/>
          <ac:spMkLst>
            <pc:docMk/>
            <pc:sldMk cId="765875883" sldId="260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3:59:34.692" v="560" actId="1076"/>
          <ac:spMkLst>
            <pc:docMk/>
            <pc:sldMk cId="765875883" sldId="260"/>
            <ac:spMk id="18" creationId="{96F28B76-3CF3-FBBB-9AFF-409EF9E99105}"/>
          </ac:spMkLst>
        </pc:spChg>
        <pc:spChg chg="mod">
          <ac:chgData name="Lívio Batista" userId="acdf05d77e3ad33c" providerId="LiveId" clId="{32168E9C-FD55-4A71-844E-6813EAF4C3F5}" dt="2025-07-24T14:01:15.089" v="615" actId="1076"/>
          <ac:spMkLst>
            <pc:docMk/>
            <pc:sldMk cId="765875883" sldId="260"/>
            <ac:spMk id="19" creationId="{8C03FC1F-E687-3E41-1ECB-49236AEFA277}"/>
          </ac:spMkLst>
        </pc:spChg>
        <pc:spChg chg="mod">
          <ac:chgData name="Lívio Batista" userId="acdf05d77e3ad33c" providerId="LiveId" clId="{32168E9C-FD55-4A71-844E-6813EAF4C3F5}" dt="2025-07-24T14:00:05.390" v="572" actId="1076"/>
          <ac:spMkLst>
            <pc:docMk/>
            <pc:sldMk cId="765875883" sldId="260"/>
            <ac:spMk id="20" creationId="{245A4DA1-F349-F1D9-90DE-B3484413D6EC}"/>
          </ac:spMkLst>
        </pc:spChg>
        <pc:spChg chg="mod">
          <ac:chgData name="Lívio Batista" userId="acdf05d77e3ad33c" providerId="LiveId" clId="{32168E9C-FD55-4A71-844E-6813EAF4C3F5}" dt="2025-07-24T14:00:31.827" v="584" actId="1076"/>
          <ac:spMkLst>
            <pc:docMk/>
            <pc:sldMk cId="765875883" sldId="260"/>
            <ac:spMk id="21" creationId="{F173FCB9-965E-7512-F42D-0F1A777F6F90}"/>
          </ac:spMkLst>
        </pc:spChg>
        <pc:spChg chg="mod">
          <ac:chgData name="Lívio Batista" userId="acdf05d77e3ad33c" providerId="LiveId" clId="{32168E9C-FD55-4A71-844E-6813EAF4C3F5}" dt="2025-07-24T14:01:39.984" v="622" actId="1076"/>
          <ac:spMkLst>
            <pc:docMk/>
            <pc:sldMk cId="765875883" sldId="260"/>
            <ac:spMk id="23" creationId="{DC0B6FA8-4EE8-AD7B-4D84-000A8232A8EC}"/>
          </ac:spMkLst>
        </pc:spChg>
        <pc:spChg chg="mod">
          <ac:chgData name="Lívio Batista" userId="acdf05d77e3ad33c" providerId="LiveId" clId="{32168E9C-FD55-4A71-844E-6813EAF4C3F5}" dt="2025-07-24T14:02:17.795" v="644" actId="1076"/>
          <ac:spMkLst>
            <pc:docMk/>
            <pc:sldMk cId="765875883" sldId="260"/>
            <ac:spMk id="24" creationId="{1DE427B2-523C-3FAC-0B95-383F7CE7A6A1}"/>
          </ac:spMkLst>
        </pc:spChg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3168570166" sldId="261"/>
        </pc:sldMkLst>
        <pc:spChg chg="mod">
          <ac:chgData name="Lívio Batista" userId="acdf05d77e3ad33c" providerId="LiveId" clId="{32168E9C-FD55-4A71-844E-6813EAF4C3F5}" dt="2025-07-24T14:03:09.299" v="739" actId="1076"/>
          <ac:spMkLst>
            <pc:docMk/>
            <pc:sldMk cId="3168570166" sldId="261"/>
            <ac:spMk id="2" creationId="{25B570AF-8D7C-ADA8-8F76-4ADA25814078}"/>
          </ac:spMkLst>
        </pc:spChg>
        <pc:spChg chg="mod">
          <ac:chgData name="Lívio Batista" userId="acdf05d77e3ad33c" providerId="LiveId" clId="{32168E9C-FD55-4A71-844E-6813EAF4C3F5}" dt="2025-07-24T14:11:46.039" v="755"/>
          <ac:spMkLst>
            <pc:docMk/>
            <pc:sldMk cId="3168570166" sldId="261"/>
            <ac:spMk id="4" creationId="{02F4E22B-8B9F-57C6-DE84-70ADBB13E93D}"/>
          </ac:spMkLst>
        </pc:spChg>
        <pc:spChg chg="mod">
          <ac:chgData name="Lívio Batista" userId="acdf05d77e3ad33c" providerId="LiveId" clId="{32168E9C-FD55-4A71-844E-6813EAF4C3F5}" dt="2025-07-24T14:03:17.674" v="743" actId="14100"/>
          <ac:spMkLst>
            <pc:docMk/>
            <pc:sldMk cId="3168570166" sldId="261"/>
            <ac:spMk id="17" creationId="{92460778-8856-0439-DD00-5FDF3D56C262}"/>
          </ac:spMkLst>
        </pc:spChg>
        <pc:spChg chg="add mod">
          <ac:chgData name="Lívio Batista" userId="acdf05d77e3ad33c" providerId="LiveId" clId="{32168E9C-FD55-4A71-844E-6813EAF4C3F5}" dt="2025-07-24T14:03:07.916" v="738" actId="571"/>
          <ac:spMkLst>
            <pc:docMk/>
            <pc:sldMk cId="3168570166" sldId="261"/>
            <ac:spMk id="18" creationId="{D2B0150A-46CB-8CC9-7B86-1EB7AB7A4DCA}"/>
          </ac:spMkLst>
        </pc:spChg>
        <pc:spChg chg="mod">
          <ac:chgData name="Lívio Batista" userId="acdf05d77e3ad33c" providerId="LiveId" clId="{32168E9C-FD55-4A71-844E-6813EAF4C3F5}" dt="2025-07-24T14:04:30.004" v="746" actId="1076"/>
          <ac:spMkLst>
            <pc:docMk/>
            <pc:sldMk cId="3168570166" sldId="261"/>
            <ac:spMk id="19" creationId="{8C03FC1F-E687-3E41-1ECB-49236AEFA277}"/>
          </ac:spMkLst>
        </pc:spChg>
        <pc:picChg chg="del">
          <ac:chgData name="Lívio Batista" userId="acdf05d77e3ad33c" providerId="LiveId" clId="{32168E9C-FD55-4A71-844E-6813EAF4C3F5}" dt="2025-07-24T14:06:44.801" v="751" actId="478"/>
          <ac:picMkLst>
            <pc:docMk/>
            <pc:sldMk cId="3168570166" sldId="261"/>
            <ac:picMk id="20" creationId="{5B6209C2-9D8D-DE19-C7F6-A556C3B17E1D}"/>
          </ac:picMkLst>
        </pc:picChg>
        <pc:picChg chg="add mod">
          <ac:chgData name="Lívio Batista" userId="acdf05d77e3ad33c" providerId="LiveId" clId="{32168E9C-FD55-4A71-844E-6813EAF4C3F5}" dt="2025-07-24T14:06:49.589" v="752" actId="1076"/>
          <ac:picMkLst>
            <pc:docMk/>
            <pc:sldMk cId="3168570166" sldId="261"/>
            <ac:picMk id="22" creationId="{20DFE957-25AA-56CF-84E4-669C6C3F63B6}"/>
          </ac:picMkLst>
        </pc:picChg>
        <pc:picChg chg="add mod">
          <ac:chgData name="Lívio Batista" userId="acdf05d77e3ad33c" providerId="LiveId" clId="{32168E9C-FD55-4A71-844E-6813EAF4C3F5}" dt="2025-07-28T12:40:56.465" v="2499" actId="1076"/>
          <ac:picMkLst>
            <pc:docMk/>
            <pc:sldMk cId="3168570166" sldId="261"/>
            <ac:picMk id="24" creationId="{10E9623B-DD23-C109-2130-A2C5959EFB77}"/>
          </ac:picMkLst>
        </pc:picChg>
      </pc:sldChg>
      <pc:sldChg chg="add del">
        <pc:chgData name="Lívio Batista" userId="acdf05d77e3ad33c" providerId="LiveId" clId="{32168E9C-FD55-4A71-844E-6813EAF4C3F5}" dt="2025-07-24T14:08:14.742" v="754" actId="47"/>
        <pc:sldMkLst>
          <pc:docMk/>
          <pc:sldMk cId="2439798206" sldId="262"/>
        </pc:sldMkLst>
      </pc:sldChg>
      <pc:sldChg chg="add del">
        <pc:chgData name="Lívio Batista" userId="acdf05d77e3ad33c" providerId="LiveId" clId="{32168E9C-FD55-4A71-844E-6813EAF4C3F5}" dt="2025-07-24T14:13:04.412" v="768"/>
        <pc:sldMkLst>
          <pc:docMk/>
          <pc:sldMk cId="2554912422" sldId="262"/>
        </pc:sldMkLst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2873744463" sldId="262"/>
        </pc:sldMkLst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2" creationId="{D2C534CD-5062-73AE-E500-7876351A3E61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17" creationId="{92460778-8856-0439-DD00-5FDF3D56C262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18" creationId="{96F28B76-3CF3-FBBB-9AFF-409EF9E99105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19" creationId="{8C03FC1F-E687-3E41-1ECB-49236AEFA277}"/>
          </ac:spMkLst>
        </pc:spChg>
        <pc:spChg chg="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20" creationId="{245A4DA1-F349-F1D9-90DE-B3484413D6EC}"/>
          </ac:spMkLst>
        </pc:spChg>
        <pc:spChg chg="del">
          <ac:chgData name="Lívio Batista" userId="acdf05d77e3ad33c" providerId="LiveId" clId="{32168E9C-FD55-4A71-844E-6813EAF4C3F5}" dt="2025-07-24T14:14:23.578" v="789" actId="478"/>
          <ac:spMkLst>
            <pc:docMk/>
            <pc:sldMk cId="2873744463" sldId="262"/>
            <ac:spMk id="21" creationId="{F173FCB9-965E-7512-F42D-0F1A777F6F90}"/>
          </ac:spMkLst>
        </pc:spChg>
        <pc:spChg chg="add mod">
          <ac:chgData name="Lívio Batista" userId="acdf05d77e3ad33c" providerId="LiveId" clId="{32168E9C-FD55-4A71-844E-6813EAF4C3F5}" dt="2025-07-24T14:16:28.987" v="902" actId="1076"/>
          <ac:spMkLst>
            <pc:docMk/>
            <pc:sldMk cId="2873744463" sldId="262"/>
            <ac:spMk id="22" creationId="{10BEF80C-4629-F1E9-2AB5-6C73FB05545E}"/>
          </ac:spMkLst>
        </pc:spChg>
        <pc:spChg chg="del">
          <ac:chgData name="Lívio Batista" userId="acdf05d77e3ad33c" providerId="LiveId" clId="{32168E9C-FD55-4A71-844E-6813EAF4C3F5}" dt="2025-07-24T14:16:09.957" v="894" actId="478"/>
          <ac:spMkLst>
            <pc:docMk/>
            <pc:sldMk cId="2873744463" sldId="262"/>
            <ac:spMk id="23" creationId="{DC0B6FA8-4EE8-AD7B-4D84-000A8232A8EC}"/>
          </ac:spMkLst>
        </pc:spChg>
        <pc:spChg chg="del">
          <ac:chgData name="Lívio Batista" userId="acdf05d77e3ad33c" providerId="LiveId" clId="{32168E9C-FD55-4A71-844E-6813EAF4C3F5}" dt="2025-07-24T14:16:09.957" v="894" actId="478"/>
          <ac:spMkLst>
            <pc:docMk/>
            <pc:sldMk cId="2873744463" sldId="262"/>
            <ac:spMk id="24" creationId="{1DE427B2-523C-3FAC-0B95-383F7CE7A6A1}"/>
          </ac:spMkLst>
        </pc:spChg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534683958" sldId="263"/>
        </pc:sldMkLst>
        <pc:spChg chg="del mod">
          <ac:chgData name="Lívio Batista" userId="acdf05d77e3ad33c" providerId="LiveId" clId="{32168E9C-FD55-4A71-844E-6813EAF4C3F5}" dt="2025-07-24T14:19:43.630" v="975" actId="478"/>
          <ac:spMkLst>
            <pc:docMk/>
            <pc:sldMk cId="534683958" sldId="263"/>
            <ac:spMk id="2" creationId="{D2C534CD-5062-73AE-E500-7876351A3E61}"/>
          </ac:spMkLst>
        </pc:spChg>
        <pc:spChg chg="del mod">
          <ac:chgData name="Lívio Batista" userId="acdf05d77e3ad33c" providerId="LiveId" clId="{32168E9C-FD55-4A71-844E-6813EAF4C3F5}" dt="2025-07-24T14:21:07.185" v="1041" actId="478"/>
          <ac:spMkLst>
            <pc:docMk/>
            <pc:sldMk cId="534683958" sldId="263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4:18:28.784" v="909" actId="1076"/>
          <ac:spMkLst>
            <pc:docMk/>
            <pc:sldMk cId="534683958" sldId="263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4:19:10.136" v="949" actId="1076"/>
          <ac:spMkLst>
            <pc:docMk/>
            <pc:sldMk cId="534683958" sldId="263"/>
            <ac:spMk id="17" creationId="{92460778-8856-0439-DD00-5FDF3D56C262}"/>
          </ac:spMkLst>
        </pc:spChg>
        <pc:spChg chg="mod">
          <ac:chgData name="Lívio Batista" userId="acdf05d77e3ad33c" providerId="LiveId" clId="{32168E9C-FD55-4A71-844E-6813EAF4C3F5}" dt="2025-07-24T14:19:23.262" v="959" actId="20577"/>
          <ac:spMkLst>
            <pc:docMk/>
            <pc:sldMk cId="534683958" sldId="263"/>
            <ac:spMk id="18" creationId="{96F28B76-3CF3-FBBB-9AFF-409EF9E99105}"/>
          </ac:spMkLst>
        </pc:spChg>
        <pc:spChg chg="mod">
          <ac:chgData name="Lívio Batista" userId="acdf05d77e3ad33c" providerId="LiveId" clId="{32168E9C-FD55-4A71-844E-6813EAF4C3F5}" dt="2025-07-24T14:21:11.381" v="1042" actId="1076"/>
          <ac:spMkLst>
            <pc:docMk/>
            <pc:sldMk cId="534683958" sldId="263"/>
            <ac:spMk id="19" creationId="{8C03FC1F-E687-3E41-1ECB-49236AEFA277}"/>
          </ac:spMkLst>
        </pc:spChg>
        <pc:spChg chg="del mod">
          <ac:chgData name="Lívio Batista" userId="acdf05d77e3ad33c" providerId="LiveId" clId="{32168E9C-FD55-4A71-844E-6813EAF4C3F5}" dt="2025-07-24T14:19:43.630" v="975" actId="478"/>
          <ac:spMkLst>
            <pc:docMk/>
            <pc:sldMk cId="534683958" sldId="263"/>
            <ac:spMk id="20" creationId="{245A4DA1-F349-F1D9-90DE-B3484413D6EC}"/>
          </ac:spMkLst>
        </pc:spChg>
        <pc:spChg chg="add mod">
          <ac:chgData name="Lívio Batista" userId="acdf05d77e3ad33c" providerId="LiveId" clId="{32168E9C-FD55-4A71-844E-6813EAF4C3F5}" dt="2025-07-24T14:19:07.814" v="948" actId="1076"/>
          <ac:spMkLst>
            <pc:docMk/>
            <pc:sldMk cId="534683958" sldId="263"/>
            <ac:spMk id="21" creationId="{4F587DD0-50BE-D92D-B610-F7002582296B}"/>
          </ac:spMkLst>
        </pc:spChg>
        <pc:spChg chg="del mod">
          <ac:chgData name="Lívio Batista" userId="acdf05d77e3ad33c" providerId="LiveId" clId="{32168E9C-FD55-4A71-844E-6813EAF4C3F5}" dt="2025-07-24T14:20:47.504" v="1030" actId="478"/>
          <ac:spMkLst>
            <pc:docMk/>
            <pc:sldMk cId="534683958" sldId="263"/>
            <ac:spMk id="22" creationId="{10BEF80C-4629-F1E9-2AB5-6C73FB05545E}"/>
          </ac:spMkLst>
        </pc:spChg>
        <pc:spChg chg="add mod">
          <ac:chgData name="Lívio Batista" userId="acdf05d77e3ad33c" providerId="LiveId" clId="{32168E9C-FD55-4A71-844E-6813EAF4C3F5}" dt="2025-07-24T14:19:40.741" v="974" actId="14100"/>
          <ac:spMkLst>
            <pc:docMk/>
            <pc:sldMk cId="534683958" sldId="263"/>
            <ac:spMk id="23" creationId="{F7124281-16C5-41BC-E49F-A1AB4372D6BD}"/>
          </ac:spMkLst>
        </pc:spChg>
        <pc:spChg chg="add mod">
          <ac:chgData name="Lívio Batista" userId="acdf05d77e3ad33c" providerId="LiveId" clId="{32168E9C-FD55-4A71-844E-6813EAF4C3F5}" dt="2025-07-24T14:21:11.381" v="1042" actId="1076"/>
          <ac:spMkLst>
            <pc:docMk/>
            <pc:sldMk cId="534683958" sldId="263"/>
            <ac:spMk id="24" creationId="{C0C328AF-5B59-9E28-9FF4-93AD0572B601}"/>
          </ac:spMkLst>
        </pc:spChg>
        <pc:spChg chg="add mod">
          <ac:chgData name="Lívio Batista" userId="acdf05d77e3ad33c" providerId="LiveId" clId="{32168E9C-FD55-4A71-844E-6813EAF4C3F5}" dt="2025-07-24T14:21:11.381" v="1042" actId="1076"/>
          <ac:spMkLst>
            <pc:docMk/>
            <pc:sldMk cId="534683958" sldId="263"/>
            <ac:spMk id="25" creationId="{65A808C8-874B-6C99-33E1-A8778044E291}"/>
          </ac:spMkLst>
        </pc:spChg>
        <pc:spChg chg="add mod">
          <ac:chgData name="Lívio Batista" userId="acdf05d77e3ad33c" providerId="LiveId" clId="{32168E9C-FD55-4A71-844E-6813EAF4C3F5}" dt="2025-07-24T14:21:11.381" v="1042" actId="1076"/>
          <ac:spMkLst>
            <pc:docMk/>
            <pc:sldMk cId="534683958" sldId="263"/>
            <ac:spMk id="26" creationId="{233119BC-4006-04EC-AF7F-42E99D720765}"/>
          </ac:spMkLst>
        </pc:spChg>
        <pc:spChg chg="add del mod">
          <ac:chgData name="Lívio Batista" userId="acdf05d77e3ad33c" providerId="LiveId" clId="{32168E9C-FD55-4A71-844E-6813EAF4C3F5}" dt="2025-07-24T14:23:08.625" v="1074" actId="478"/>
          <ac:spMkLst>
            <pc:docMk/>
            <pc:sldMk cId="534683958" sldId="263"/>
            <ac:spMk id="29" creationId="{168AA3AD-CD24-47FA-4043-0A4A2A0C5B54}"/>
          </ac:spMkLst>
        </pc:spChg>
        <pc:spChg chg="add del mod">
          <ac:chgData name="Lívio Batista" userId="acdf05d77e3ad33c" providerId="LiveId" clId="{32168E9C-FD55-4A71-844E-6813EAF4C3F5}" dt="2025-07-24T14:23:08.284" v="1073" actId="478"/>
          <ac:spMkLst>
            <pc:docMk/>
            <pc:sldMk cId="534683958" sldId="263"/>
            <ac:spMk id="30" creationId="{FBBEF59C-BA7D-C5BE-B3EF-A505F3D5F05A}"/>
          </ac:spMkLst>
        </pc:spChg>
        <pc:spChg chg="add del mod ord">
          <ac:chgData name="Lívio Batista" userId="acdf05d77e3ad33c" providerId="LiveId" clId="{32168E9C-FD55-4A71-844E-6813EAF4C3F5}" dt="2025-07-24T14:22:22.831" v="1061" actId="478"/>
          <ac:spMkLst>
            <pc:docMk/>
            <pc:sldMk cId="534683958" sldId="263"/>
            <ac:spMk id="31" creationId="{A1D4B0E2-55B4-5A73-865C-6FADA82113AA}"/>
          </ac:spMkLst>
        </pc:spChg>
        <pc:spChg chg="add del mod ord">
          <ac:chgData name="Lívio Batista" userId="acdf05d77e3ad33c" providerId="LiveId" clId="{32168E9C-FD55-4A71-844E-6813EAF4C3F5}" dt="2025-07-24T14:22:58.642" v="1069" actId="478"/>
          <ac:spMkLst>
            <pc:docMk/>
            <pc:sldMk cId="534683958" sldId="263"/>
            <ac:spMk id="32" creationId="{E8315700-34D9-6058-8F57-B526BC9E11E7}"/>
          </ac:spMkLst>
        </pc:spChg>
        <pc:picChg chg="add del mod">
          <ac:chgData name="Lívio Batista" userId="acdf05d77e3ad33c" providerId="LiveId" clId="{32168E9C-FD55-4A71-844E-6813EAF4C3F5}" dt="2025-07-24T14:23:07.769" v="1072" actId="478"/>
          <ac:picMkLst>
            <pc:docMk/>
            <pc:sldMk cId="534683958" sldId="263"/>
            <ac:picMk id="28" creationId="{93C01401-0121-9DBF-03A6-0E75891B5AE9}"/>
          </ac:picMkLst>
        </pc:picChg>
        <pc:picChg chg="add mod">
          <ac:chgData name="Lívio Batista" userId="acdf05d77e3ad33c" providerId="LiveId" clId="{32168E9C-FD55-4A71-844E-6813EAF4C3F5}" dt="2025-07-24T14:39:42.772" v="1079" actId="1076"/>
          <ac:picMkLst>
            <pc:docMk/>
            <pc:sldMk cId="534683958" sldId="263"/>
            <ac:picMk id="34" creationId="{7C6C361B-9B4E-4CF2-FD60-7FF8ED481EBB}"/>
          </ac:picMkLst>
        </pc:picChg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527983085" sldId="264"/>
        </pc:sldMkLst>
        <pc:spChg chg="mod">
          <ac:chgData name="Lívio Batista" userId="acdf05d77e3ad33c" providerId="LiveId" clId="{32168E9C-FD55-4A71-844E-6813EAF4C3F5}" dt="2025-07-24T14:40:07.691" v="1115" actId="14100"/>
          <ac:spMkLst>
            <pc:docMk/>
            <pc:sldMk cId="527983085" sldId="264"/>
            <ac:spMk id="2" creationId="{25B570AF-8D7C-ADA8-8F76-4ADA25814078}"/>
          </ac:spMkLst>
        </pc:spChg>
        <pc:spChg chg="mod">
          <ac:chgData name="Lívio Batista" userId="acdf05d77e3ad33c" providerId="LiveId" clId="{32168E9C-FD55-4A71-844E-6813EAF4C3F5}" dt="2025-07-24T14:45:12.851" v="1183" actId="1076"/>
          <ac:spMkLst>
            <pc:docMk/>
            <pc:sldMk cId="527983085" sldId="264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4:43:01.199" v="1169" actId="1076"/>
          <ac:spMkLst>
            <pc:docMk/>
            <pc:sldMk cId="527983085" sldId="264"/>
            <ac:spMk id="6" creationId="{132F85A2-D605-F341-F3CD-1344CB0CB974}"/>
          </ac:spMkLst>
        </pc:spChg>
        <pc:spChg chg="mod">
          <ac:chgData name="Lívio Batista" userId="acdf05d77e3ad33c" providerId="LiveId" clId="{32168E9C-FD55-4A71-844E-6813EAF4C3F5}" dt="2025-07-24T14:41:58.340" v="1149" actId="13926"/>
          <ac:spMkLst>
            <pc:docMk/>
            <pc:sldMk cId="527983085" sldId="264"/>
            <ac:spMk id="17" creationId="{92460778-8856-0439-DD00-5FDF3D56C262}"/>
          </ac:spMkLst>
        </pc:spChg>
        <pc:spChg chg="mod">
          <ac:chgData name="Lívio Batista" userId="acdf05d77e3ad33c" providerId="LiveId" clId="{32168E9C-FD55-4A71-844E-6813EAF4C3F5}" dt="2025-07-24T14:44:59.582" v="1177" actId="1076"/>
          <ac:spMkLst>
            <pc:docMk/>
            <pc:sldMk cId="527983085" sldId="264"/>
            <ac:spMk id="19" creationId="{8C03FC1F-E687-3E41-1ECB-49236AEFA277}"/>
          </ac:spMkLst>
        </pc:spChg>
        <pc:picChg chg="add mod">
          <ac:chgData name="Lívio Batista" userId="acdf05d77e3ad33c" providerId="LiveId" clId="{32168E9C-FD55-4A71-844E-6813EAF4C3F5}" dt="2025-07-24T14:44:57.966" v="1176" actId="1076"/>
          <ac:picMkLst>
            <pc:docMk/>
            <pc:sldMk cId="527983085" sldId="264"/>
            <ac:picMk id="20" creationId="{852FF41F-21F1-FD22-22F4-096AD781DB54}"/>
          </ac:picMkLst>
        </pc:picChg>
        <pc:picChg chg="del">
          <ac:chgData name="Lívio Batista" userId="acdf05d77e3ad33c" providerId="LiveId" clId="{32168E9C-FD55-4A71-844E-6813EAF4C3F5}" dt="2025-07-24T14:42:01.748" v="1150" actId="478"/>
          <ac:picMkLst>
            <pc:docMk/>
            <pc:sldMk cId="527983085" sldId="264"/>
            <ac:picMk id="22" creationId="{20DFE957-25AA-56CF-84E4-669C6C3F63B6}"/>
          </ac:picMkLst>
        </pc:picChg>
        <pc:picChg chg="del">
          <ac:chgData name="Lívio Batista" userId="acdf05d77e3ad33c" providerId="LiveId" clId="{32168E9C-FD55-4A71-844E-6813EAF4C3F5}" dt="2025-07-24T14:39:56.731" v="1083" actId="478"/>
          <ac:picMkLst>
            <pc:docMk/>
            <pc:sldMk cId="527983085" sldId="264"/>
            <ac:picMk id="24" creationId="{10E9623B-DD23-C109-2130-A2C5959EFB77}"/>
          </ac:picMkLst>
        </pc:picChg>
      </pc:sldChg>
      <pc:sldChg chg="add del">
        <pc:chgData name="Lívio Batista" userId="acdf05d77e3ad33c" providerId="LiveId" clId="{32168E9C-FD55-4A71-844E-6813EAF4C3F5}" dt="2025-07-24T14:39:52.550" v="1081"/>
        <pc:sldMkLst>
          <pc:docMk/>
          <pc:sldMk cId="1680329042" sldId="264"/>
        </pc:sldMkLst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2428119177" sldId="265"/>
        </pc:sldMkLst>
        <pc:spChg chg="add 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2" creationId="{1C920F39-B6FE-0E45-5652-4BB1E6C19E7B}"/>
          </ac:spMkLst>
        </pc:spChg>
        <pc:spChg chg="add 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3" creationId="{7814C173-591E-2114-9514-6C3477067926}"/>
          </ac:spMkLst>
        </pc:spChg>
        <pc:spChg chg="mod">
          <ac:chgData name="Lívio Batista" userId="acdf05d77e3ad33c" providerId="LiveId" clId="{32168E9C-FD55-4A71-844E-6813EAF4C3F5}" dt="2025-07-24T14:46:40.210" v="1242" actId="1076"/>
          <ac:spMkLst>
            <pc:docMk/>
            <pc:sldMk cId="2428119177" sldId="265"/>
            <ac:spMk id="6" creationId="{132F85A2-D605-F341-F3CD-1344CB0CB974}"/>
          </ac:spMkLst>
        </pc:spChg>
        <pc:spChg chg="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17" creationId="{92460778-8856-0439-DD00-5FDF3D56C262}"/>
          </ac:spMkLst>
        </pc:spChg>
        <pc:spChg chg="del">
          <ac:chgData name="Lívio Batista" userId="acdf05d77e3ad33c" providerId="LiveId" clId="{32168E9C-FD55-4A71-844E-6813EAF4C3F5}" dt="2025-07-24T14:46:53.942" v="1248" actId="478"/>
          <ac:spMkLst>
            <pc:docMk/>
            <pc:sldMk cId="2428119177" sldId="265"/>
            <ac:spMk id="18" creationId="{96F28B76-3CF3-FBBB-9AFF-409EF9E99105}"/>
          </ac:spMkLst>
        </pc:spChg>
        <pc:spChg chg="del">
          <ac:chgData name="Lívio Batista" userId="acdf05d77e3ad33c" providerId="LiveId" clId="{32168E9C-FD55-4A71-844E-6813EAF4C3F5}" dt="2025-07-24T14:46:53.942" v="1248" actId="478"/>
          <ac:spMkLst>
            <pc:docMk/>
            <pc:sldMk cId="2428119177" sldId="265"/>
            <ac:spMk id="19" creationId="{8C03FC1F-E687-3E41-1ECB-49236AEFA277}"/>
          </ac:spMkLst>
        </pc:spChg>
        <pc:spChg chg="add 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20" creationId="{78A9EEDC-1E76-0801-4D21-D6E43AAA8725}"/>
          </ac:spMkLst>
        </pc:spChg>
        <pc:spChg chg="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21" creationId="{4F587DD0-50BE-D92D-B610-F7002582296B}"/>
          </ac:spMkLst>
        </pc:spChg>
        <pc:spChg chg="del">
          <ac:chgData name="Lívio Batista" userId="acdf05d77e3ad33c" providerId="LiveId" clId="{32168E9C-FD55-4A71-844E-6813EAF4C3F5}" dt="2025-07-24T14:46:53.942" v="1248" actId="478"/>
          <ac:spMkLst>
            <pc:docMk/>
            <pc:sldMk cId="2428119177" sldId="265"/>
            <ac:spMk id="23" creationId="{F7124281-16C5-41BC-E49F-A1AB4372D6BD}"/>
          </ac:spMkLst>
        </pc:spChg>
        <pc:spChg chg="del">
          <ac:chgData name="Lívio Batista" userId="acdf05d77e3ad33c" providerId="LiveId" clId="{32168E9C-FD55-4A71-844E-6813EAF4C3F5}" dt="2025-07-24T14:51:25.494" v="1426" actId="478"/>
          <ac:spMkLst>
            <pc:docMk/>
            <pc:sldMk cId="2428119177" sldId="265"/>
            <ac:spMk id="24" creationId="{C0C328AF-5B59-9E28-9FF4-93AD0572B601}"/>
          </ac:spMkLst>
        </pc:spChg>
        <pc:spChg chg="mod">
          <ac:chgData name="Lívio Batista" userId="acdf05d77e3ad33c" providerId="LiveId" clId="{32168E9C-FD55-4A71-844E-6813EAF4C3F5}" dt="2025-07-24T14:52:26.655" v="1444" actId="1076"/>
          <ac:spMkLst>
            <pc:docMk/>
            <pc:sldMk cId="2428119177" sldId="265"/>
            <ac:spMk id="25" creationId="{65A808C8-874B-6C99-33E1-A8778044E291}"/>
          </ac:spMkLst>
        </pc:spChg>
        <pc:spChg chg="del">
          <ac:chgData name="Lívio Batista" userId="acdf05d77e3ad33c" providerId="LiveId" clId="{32168E9C-FD55-4A71-844E-6813EAF4C3F5}" dt="2025-07-24T14:52:18.538" v="1443" actId="478"/>
          <ac:spMkLst>
            <pc:docMk/>
            <pc:sldMk cId="2428119177" sldId="265"/>
            <ac:spMk id="26" creationId="{233119BC-4006-04EC-AF7F-42E99D720765}"/>
          </ac:spMkLst>
        </pc:spChg>
        <pc:picChg chg="del">
          <ac:chgData name="Lívio Batista" userId="acdf05d77e3ad33c" providerId="LiveId" clId="{32168E9C-FD55-4A71-844E-6813EAF4C3F5}" dt="2025-07-24T14:45:58.801" v="1185" actId="478"/>
          <ac:picMkLst>
            <pc:docMk/>
            <pc:sldMk cId="2428119177" sldId="265"/>
            <ac:picMk id="34" creationId="{7C6C361B-9B4E-4CF2-FD60-7FF8ED481EBB}"/>
          </ac:picMkLst>
        </pc:picChg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1671818020" sldId="266"/>
        </pc:sldMkLst>
        <pc:spChg chg="del">
          <ac:chgData name="Lívio Batista" userId="acdf05d77e3ad33c" providerId="LiveId" clId="{32168E9C-FD55-4A71-844E-6813EAF4C3F5}" dt="2025-07-24T14:52:41.316" v="1456" actId="478"/>
          <ac:spMkLst>
            <pc:docMk/>
            <pc:sldMk cId="1671818020" sldId="266"/>
            <ac:spMk id="2" creationId="{1C920F39-B6FE-0E45-5652-4BB1E6C19E7B}"/>
          </ac:spMkLst>
        </pc:spChg>
        <pc:spChg chg="del">
          <ac:chgData name="Lívio Batista" userId="acdf05d77e3ad33c" providerId="LiveId" clId="{32168E9C-FD55-4A71-844E-6813EAF4C3F5}" dt="2025-07-24T14:52:41.316" v="1456" actId="478"/>
          <ac:spMkLst>
            <pc:docMk/>
            <pc:sldMk cId="1671818020" sldId="266"/>
            <ac:spMk id="3" creationId="{7814C173-591E-2114-9514-6C3477067926}"/>
          </ac:spMkLst>
        </pc:spChg>
        <pc:spChg chg="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17" creationId="{92460778-8856-0439-DD00-5FDF3D56C262}"/>
          </ac:spMkLst>
        </pc:spChg>
        <pc:spChg chg="add 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18" creationId="{EF990F40-A993-45F3-6A45-008004840B54}"/>
          </ac:spMkLst>
        </pc:spChg>
        <pc:spChg chg="add 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19" creationId="{E7EEF641-5A09-9204-8041-3C16B6DF52D0}"/>
          </ac:spMkLst>
        </pc:spChg>
        <pc:spChg chg="del">
          <ac:chgData name="Lívio Batista" userId="acdf05d77e3ad33c" providerId="LiveId" clId="{32168E9C-FD55-4A71-844E-6813EAF4C3F5}" dt="2025-07-24T14:52:41.316" v="1456" actId="478"/>
          <ac:spMkLst>
            <pc:docMk/>
            <pc:sldMk cId="1671818020" sldId="266"/>
            <ac:spMk id="20" creationId="{78A9EEDC-1E76-0801-4D21-D6E43AAA8725}"/>
          </ac:spMkLst>
        </pc:spChg>
        <pc:spChg chg="del">
          <ac:chgData name="Lívio Batista" userId="acdf05d77e3ad33c" providerId="LiveId" clId="{32168E9C-FD55-4A71-844E-6813EAF4C3F5}" dt="2025-07-24T14:52:41.316" v="1456" actId="478"/>
          <ac:spMkLst>
            <pc:docMk/>
            <pc:sldMk cId="1671818020" sldId="266"/>
            <ac:spMk id="21" creationId="{4F587DD0-50BE-D92D-B610-F7002582296B}"/>
          </ac:spMkLst>
        </pc:spChg>
        <pc:spChg chg="add 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22" creationId="{A5A0EFAB-2961-048A-CD1C-A56BE748D9BF}"/>
          </ac:spMkLst>
        </pc:spChg>
        <pc:spChg chg="mod">
          <ac:chgData name="Lívio Batista" userId="acdf05d77e3ad33c" providerId="LiveId" clId="{32168E9C-FD55-4A71-844E-6813EAF4C3F5}" dt="2025-07-24T14:55:44.213" v="1633" actId="1076"/>
          <ac:spMkLst>
            <pc:docMk/>
            <pc:sldMk cId="1671818020" sldId="266"/>
            <ac:spMk id="25" creationId="{65A808C8-874B-6C99-33E1-A8778044E291}"/>
          </ac:spMkLst>
        </pc:spChg>
      </pc:sldChg>
      <pc:sldChg chg="add del">
        <pc:chgData name="Lívio Batista" userId="acdf05d77e3ad33c" providerId="LiveId" clId="{32168E9C-FD55-4A71-844E-6813EAF4C3F5}" dt="2025-07-28T12:43:55.497" v="2562" actId="47"/>
        <pc:sldMkLst>
          <pc:docMk/>
          <pc:sldMk cId="370545449" sldId="267"/>
        </pc:sldMkLst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3612843832" sldId="268"/>
        </pc:sldMkLst>
        <pc:spChg chg="del">
          <ac:chgData name="Lívio Batista" userId="acdf05d77e3ad33c" providerId="LiveId" clId="{32168E9C-FD55-4A71-844E-6813EAF4C3F5}" dt="2025-07-24T14:57:32.281" v="1681" actId="478"/>
          <ac:spMkLst>
            <pc:docMk/>
            <pc:sldMk cId="3612843832" sldId="268"/>
            <ac:spMk id="2" creationId="{25B570AF-8D7C-ADA8-8F76-4ADA25814078}"/>
          </ac:spMkLst>
        </pc:spChg>
        <pc:spChg chg="mod">
          <ac:chgData name="Lívio Batista" userId="acdf05d77e3ad33c" providerId="LiveId" clId="{32168E9C-FD55-4A71-844E-6813EAF4C3F5}" dt="2025-07-24T14:59:49.740" v="1777" actId="1076"/>
          <ac:spMkLst>
            <pc:docMk/>
            <pc:sldMk cId="3612843832" sldId="268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4:57:26.584" v="1680" actId="12788"/>
          <ac:spMkLst>
            <pc:docMk/>
            <pc:sldMk cId="3612843832" sldId="268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4:57:51.170" v="1688" actId="12788"/>
          <ac:spMkLst>
            <pc:docMk/>
            <pc:sldMk cId="3612843832" sldId="268"/>
            <ac:spMk id="17" creationId="{92460778-8856-0439-DD00-5FDF3D56C262}"/>
          </ac:spMkLst>
        </pc:spChg>
        <pc:spChg chg="add mod">
          <ac:chgData name="Lívio Batista" userId="acdf05d77e3ad33c" providerId="LiveId" clId="{32168E9C-FD55-4A71-844E-6813EAF4C3F5}" dt="2025-07-24T14:59:49.740" v="1777" actId="1076"/>
          <ac:spMkLst>
            <pc:docMk/>
            <pc:sldMk cId="3612843832" sldId="268"/>
            <ac:spMk id="18" creationId="{A382FB88-964C-7534-2A52-0CEBC724D88F}"/>
          </ac:spMkLst>
        </pc:spChg>
        <pc:spChg chg="mod">
          <ac:chgData name="Lívio Batista" userId="acdf05d77e3ad33c" providerId="LiveId" clId="{32168E9C-FD55-4A71-844E-6813EAF4C3F5}" dt="2025-07-24T14:58:37.820" v="1731" actId="1076"/>
          <ac:spMkLst>
            <pc:docMk/>
            <pc:sldMk cId="3612843832" sldId="268"/>
            <ac:spMk id="19" creationId="{8C03FC1F-E687-3E41-1ECB-49236AEFA277}"/>
          </ac:spMkLst>
        </pc:spChg>
        <pc:spChg chg="add mod">
          <ac:chgData name="Lívio Batista" userId="acdf05d77e3ad33c" providerId="LiveId" clId="{32168E9C-FD55-4A71-844E-6813EAF4C3F5}" dt="2025-07-24T14:59:49.740" v="1777" actId="1076"/>
          <ac:spMkLst>
            <pc:docMk/>
            <pc:sldMk cId="3612843832" sldId="268"/>
            <ac:spMk id="21" creationId="{94B52267-6B85-8A29-AEE1-3EE019B113E9}"/>
          </ac:spMkLst>
        </pc:spChg>
        <pc:spChg chg="add mod">
          <ac:chgData name="Lívio Batista" userId="acdf05d77e3ad33c" providerId="LiveId" clId="{32168E9C-FD55-4A71-844E-6813EAF4C3F5}" dt="2025-07-24T14:59:49.740" v="1777" actId="1076"/>
          <ac:spMkLst>
            <pc:docMk/>
            <pc:sldMk cId="3612843832" sldId="268"/>
            <ac:spMk id="22" creationId="{4FCD22DE-009A-AC0A-D8F9-BA45271AF368}"/>
          </ac:spMkLst>
        </pc:spChg>
        <pc:picChg chg="del">
          <ac:chgData name="Lívio Batista" userId="acdf05d77e3ad33c" providerId="LiveId" clId="{32168E9C-FD55-4A71-844E-6813EAF4C3F5}" dt="2025-07-24T14:57:38.354" v="1682" actId="478"/>
          <ac:picMkLst>
            <pc:docMk/>
            <pc:sldMk cId="3612843832" sldId="268"/>
            <ac:picMk id="20" creationId="{852FF41F-21F1-FD22-22F4-096AD781DB54}"/>
          </ac:picMkLst>
        </pc:picChg>
      </pc:sldChg>
      <pc:sldChg chg="add del">
        <pc:chgData name="Lívio Batista" userId="acdf05d77e3ad33c" providerId="LiveId" clId="{32168E9C-FD55-4A71-844E-6813EAF4C3F5}" dt="2025-07-24T16:19:01.586" v="1779"/>
        <pc:sldMkLst>
          <pc:docMk/>
          <pc:sldMk cId="54864890" sldId="269"/>
        </pc:sldMkLst>
      </pc:sldChg>
      <pc:sldChg chg="add del">
        <pc:chgData name="Lívio Batista" userId="acdf05d77e3ad33c" providerId="LiveId" clId="{32168E9C-FD55-4A71-844E-6813EAF4C3F5}" dt="2025-07-24T16:19:04.297" v="1781"/>
        <pc:sldMkLst>
          <pc:docMk/>
          <pc:sldMk cId="321124793" sldId="269"/>
        </pc:sldMkLst>
      </pc:sldChg>
      <pc:sldChg chg="add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2343992641" sldId="269"/>
        </pc:sldMkLst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2" creationId="{D2C534CD-5062-73AE-E500-7876351A3E61}"/>
          </ac:spMkLst>
        </pc:spChg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6:19:22.140" v="1797" actId="1076"/>
          <ac:spMkLst>
            <pc:docMk/>
            <pc:sldMk cId="2343992641" sldId="269"/>
            <ac:spMk id="6" creationId="{132F85A2-D605-F341-F3CD-1344CB0CB974}"/>
          </ac:spMkLst>
        </pc:spChg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17" creationId="{92460778-8856-0439-DD00-5FDF3D56C262}"/>
          </ac:spMkLst>
        </pc:spChg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18" creationId="{96F28B76-3CF3-FBBB-9AFF-409EF9E99105}"/>
          </ac:spMkLst>
        </pc:spChg>
        <pc:spChg chg="mod">
          <ac:chgData name="Lívio Batista" userId="acdf05d77e3ad33c" providerId="LiveId" clId="{32168E9C-FD55-4A71-844E-6813EAF4C3F5}" dt="2025-07-24T16:22:15.548" v="1880" actId="20577"/>
          <ac:spMkLst>
            <pc:docMk/>
            <pc:sldMk cId="2343992641" sldId="269"/>
            <ac:spMk id="19" creationId="{8C03FC1F-E687-3E41-1ECB-49236AEFA277}"/>
          </ac:spMkLst>
        </pc:spChg>
        <pc:spChg chg="mod">
          <ac:chgData name="Lívio Batista" userId="acdf05d77e3ad33c" providerId="LiveId" clId="{32168E9C-FD55-4A71-844E-6813EAF4C3F5}" dt="2025-07-24T16:22:11.203" v="1879" actId="1076"/>
          <ac:spMkLst>
            <pc:docMk/>
            <pc:sldMk cId="2343992641" sldId="269"/>
            <ac:spMk id="20" creationId="{245A4DA1-F349-F1D9-90DE-B3484413D6EC}"/>
          </ac:spMkLst>
        </pc:spChg>
        <pc:spChg chg="add mod">
          <ac:chgData name="Lívio Batista" userId="acdf05d77e3ad33c" providerId="LiveId" clId="{32168E9C-FD55-4A71-844E-6813EAF4C3F5}" dt="2025-07-24T16:22:57.269" v="1910" actId="14100"/>
          <ac:spMkLst>
            <pc:docMk/>
            <pc:sldMk cId="2343992641" sldId="269"/>
            <ac:spMk id="21" creationId="{1A820034-1E12-A1E2-671A-15A8C70A9661}"/>
          </ac:spMkLst>
        </pc:spChg>
        <pc:spChg chg="mod">
          <ac:chgData name="Lívio Batista" userId="acdf05d77e3ad33c" providerId="LiveId" clId="{32168E9C-FD55-4A71-844E-6813EAF4C3F5}" dt="2025-07-24T16:22:17.292" v="1881" actId="20577"/>
          <ac:spMkLst>
            <pc:docMk/>
            <pc:sldMk cId="2343992641" sldId="269"/>
            <ac:spMk id="22" creationId="{10BEF80C-4629-F1E9-2AB5-6C73FB05545E}"/>
          </ac:spMkLst>
        </pc:spChg>
        <pc:spChg chg="add mod">
          <ac:chgData name="Lívio Batista" userId="acdf05d77e3ad33c" providerId="LiveId" clId="{32168E9C-FD55-4A71-844E-6813EAF4C3F5}" dt="2025-07-24T16:23:07.694" v="1921" actId="14100"/>
          <ac:spMkLst>
            <pc:docMk/>
            <pc:sldMk cId="2343992641" sldId="269"/>
            <ac:spMk id="23" creationId="{61553661-61CD-08FD-A2C4-215E47D46746}"/>
          </ac:spMkLst>
        </pc:spChg>
        <pc:picChg chg="add mod">
          <ac:chgData name="Lívio Batista" userId="acdf05d77e3ad33c" providerId="LiveId" clId="{32168E9C-FD55-4A71-844E-6813EAF4C3F5}" dt="2025-07-24T16:26:19.142" v="1970" actId="1076"/>
          <ac:picMkLst>
            <pc:docMk/>
            <pc:sldMk cId="2343992641" sldId="269"/>
            <ac:picMk id="25" creationId="{2ED40F43-7B9C-FFF0-FB22-DD5723B867CB}"/>
          </ac:picMkLst>
        </pc:picChg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624727457" sldId="270"/>
        </pc:sldMkLst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2" creationId="{D2C534CD-5062-73AE-E500-7876351A3E61}"/>
          </ac:spMkLst>
        </pc:spChg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3" creationId="{D1FD4974-6A4C-7EE7-40E4-72910BD75636}"/>
          </ac:spMkLst>
        </pc:spChg>
        <pc:spChg chg="mod">
          <ac:chgData name="Lívio Batista" userId="acdf05d77e3ad33c" providerId="LiveId" clId="{32168E9C-FD55-4A71-844E-6813EAF4C3F5}" dt="2025-07-24T16:24:30.111" v="1932" actId="1076"/>
          <ac:spMkLst>
            <pc:docMk/>
            <pc:sldMk cId="624727457" sldId="270"/>
            <ac:spMk id="17" creationId="{92460778-8856-0439-DD00-5FDF3D56C262}"/>
          </ac:spMkLst>
        </pc:spChg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18" creationId="{96F28B76-3CF3-FBBB-9AFF-409EF9E99105}"/>
          </ac:spMkLst>
        </pc:spChg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19" creationId="{8C03FC1F-E687-3E41-1ECB-49236AEFA277}"/>
          </ac:spMkLst>
        </pc:spChg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20" creationId="{245A4DA1-F349-F1D9-90DE-B3484413D6EC}"/>
          </ac:spMkLst>
        </pc:spChg>
        <pc:spChg chg="mod">
          <ac:chgData name="Lívio Batista" userId="acdf05d77e3ad33c" providerId="LiveId" clId="{32168E9C-FD55-4A71-844E-6813EAF4C3F5}" dt="2025-07-24T16:27:38.617" v="2018" actId="207"/>
          <ac:spMkLst>
            <pc:docMk/>
            <pc:sldMk cId="624727457" sldId="270"/>
            <ac:spMk id="21" creationId="{1A820034-1E12-A1E2-671A-15A8C70A9661}"/>
          </ac:spMkLst>
        </pc:spChg>
        <pc:spChg chg="del">
          <ac:chgData name="Lívio Batista" userId="acdf05d77e3ad33c" providerId="LiveId" clId="{32168E9C-FD55-4A71-844E-6813EAF4C3F5}" dt="2025-07-24T16:24:18.808" v="1927" actId="478"/>
          <ac:spMkLst>
            <pc:docMk/>
            <pc:sldMk cId="624727457" sldId="270"/>
            <ac:spMk id="22" creationId="{10BEF80C-4629-F1E9-2AB5-6C73FB05545E}"/>
          </ac:spMkLst>
        </pc:spChg>
        <pc:spChg chg="del mod">
          <ac:chgData name="Lívio Batista" userId="acdf05d77e3ad33c" providerId="LiveId" clId="{32168E9C-FD55-4A71-844E-6813EAF4C3F5}" dt="2025-07-24T16:27:19.645" v="2006" actId="478"/>
          <ac:spMkLst>
            <pc:docMk/>
            <pc:sldMk cId="624727457" sldId="270"/>
            <ac:spMk id="23" creationId="{61553661-61CD-08FD-A2C4-215E47D46746}"/>
          </ac:spMkLst>
        </pc:spChg>
        <pc:spChg chg="add mod">
          <ac:chgData name="Lívio Batista" userId="acdf05d77e3ad33c" providerId="LiveId" clId="{32168E9C-FD55-4A71-844E-6813EAF4C3F5}" dt="2025-07-24T16:24:52.214" v="1940" actId="1076"/>
          <ac:spMkLst>
            <pc:docMk/>
            <pc:sldMk cId="624727457" sldId="270"/>
            <ac:spMk id="24" creationId="{C65FE5F2-0D8A-F49E-8669-22D0ADB9B250}"/>
          </ac:spMkLst>
        </pc:spChg>
        <pc:spChg chg="add mod">
          <ac:chgData name="Lívio Batista" userId="acdf05d77e3ad33c" providerId="LiveId" clId="{32168E9C-FD55-4A71-844E-6813EAF4C3F5}" dt="2025-07-24T16:24:50.256" v="1938" actId="1076"/>
          <ac:spMkLst>
            <pc:docMk/>
            <pc:sldMk cId="624727457" sldId="270"/>
            <ac:spMk id="25" creationId="{350FD3FA-B88B-8CCF-A0EE-E82BB281382F}"/>
          </ac:spMkLst>
        </pc:spChg>
        <pc:spChg chg="add mod">
          <ac:chgData name="Lívio Batista" userId="acdf05d77e3ad33c" providerId="LiveId" clId="{32168E9C-FD55-4A71-844E-6813EAF4C3F5}" dt="2025-07-24T16:24:54.213" v="1942" actId="571"/>
          <ac:spMkLst>
            <pc:docMk/>
            <pc:sldMk cId="624727457" sldId="270"/>
            <ac:spMk id="26" creationId="{FB7A3E88-C128-8134-EAA9-0F092DDCD681}"/>
          </ac:spMkLst>
        </pc:spChg>
        <pc:spChg chg="add mod">
          <ac:chgData name="Lívio Batista" userId="acdf05d77e3ad33c" providerId="LiveId" clId="{32168E9C-FD55-4A71-844E-6813EAF4C3F5}" dt="2025-07-24T16:25:08.202" v="1948" actId="1076"/>
          <ac:spMkLst>
            <pc:docMk/>
            <pc:sldMk cId="624727457" sldId="270"/>
            <ac:spMk id="27" creationId="{C3472647-2EB7-C4B0-74C8-15B7A715D031}"/>
          </ac:spMkLst>
        </pc:spChg>
        <pc:spChg chg="add mod">
          <ac:chgData name="Lívio Batista" userId="acdf05d77e3ad33c" providerId="LiveId" clId="{32168E9C-FD55-4A71-844E-6813EAF4C3F5}" dt="2025-07-24T16:25:11.632" v="1950" actId="20577"/>
          <ac:spMkLst>
            <pc:docMk/>
            <pc:sldMk cId="624727457" sldId="270"/>
            <ac:spMk id="28" creationId="{988E29E6-9B4E-80FC-C5A2-15F89B2764EB}"/>
          </ac:spMkLst>
        </pc:spChg>
        <pc:spChg chg="add mod">
          <ac:chgData name="Lívio Batista" userId="acdf05d77e3ad33c" providerId="LiveId" clId="{32168E9C-FD55-4A71-844E-6813EAF4C3F5}" dt="2025-07-24T16:26:25.621" v="1971" actId="14100"/>
          <ac:spMkLst>
            <pc:docMk/>
            <pc:sldMk cId="624727457" sldId="270"/>
            <ac:spMk id="29" creationId="{B1E0BF3C-6DC0-3E93-5E33-1085F796FCA5}"/>
          </ac:spMkLst>
        </pc:spChg>
        <pc:spChg chg="add mod">
          <ac:chgData name="Lívio Batista" userId="acdf05d77e3ad33c" providerId="LiveId" clId="{32168E9C-FD55-4A71-844E-6813EAF4C3F5}" dt="2025-07-24T16:25:36.242" v="1964" actId="207"/>
          <ac:spMkLst>
            <pc:docMk/>
            <pc:sldMk cId="624727457" sldId="270"/>
            <ac:spMk id="30" creationId="{ED777236-A499-3DCA-536A-92810534B07D}"/>
          </ac:spMkLst>
        </pc:spChg>
        <pc:spChg chg="add mod">
          <ac:chgData name="Lívio Batista" userId="acdf05d77e3ad33c" providerId="LiveId" clId="{32168E9C-FD55-4A71-844E-6813EAF4C3F5}" dt="2025-07-24T16:26:35.203" v="1978" actId="20577"/>
          <ac:spMkLst>
            <pc:docMk/>
            <pc:sldMk cId="624727457" sldId="270"/>
            <ac:spMk id="31" creationId="{980E1313-429D-4EF4-E4D5-6225B8791580}"/>
          </ac:spMkLst>
        </pc:spChg>
        <pc:spChg chg="add mod">
          <ac:chgData name="Lívio Batista" userId="acdf05d77e3ad33c" providerId="LiveId" clId="{32168E9C-FD55-4A71-844E-6813EAF4C3F5}" dt="2025-07-24T16:26:51.604" v="1991" actId="1076"/>
          <ac:spMkLst>
            <pc:docMk/>
            <pc:sldMk cId="624727457" sldId="270"/>
            <ac:spMk id="32" creationId="{658D06EC-E432-4B8F-B1BB-22E3EF1971FF}"/>
          </ac:spMkLst>
        </pc:spChg>
        <pc:spChg chg="add mod">
          <ac:chgData name="Lívio Batista" userId="acdf05d77e3ad33c" providerId="LiveId" clId="{32168E9C-FD55-4A71-844E-6813EAF4C3F5}" dt="2025-07-24T16:27:03.112" v="1995" actId="14100"/>
          <ac:spMkLst>
            <pc:docMk/>
            <pc:sldMk cId="624727457" sldId="270"/>
            <ac:spMk id="33" creationId="{42AB46C4-678D-F5D9-7CAB-17EC6B2762E1}"/>
          </ac:spMkLst>
        </pc:spChg>
        <pc:spChg chg="add mod">
          <ac:chgData name="Lívio Batista" userId="acdf05d77e3ad33c" providerId="LiveId" clId="{32168E9C-FD55-4A71-844E-6813EAF4C3F5}" dt="2025-07-24T16:27:15.006" v="2004" actId="1076"/>
          <ac:spMkLst>
            <pc:docMk/>
            <pc:sldMk cId="624727457" sldId="270"/>
            <ac:spMk id="34" creationId="{97955658-1AFD-FB5C-DE95-622D748B2B9A}"/>
          </ac:spMkLst>
        </pc:spChg>
      </pc:sldChg>
      <pc:sldChg chg="addSp delSp modSp add mod modTransition delAnim modAnim">
        <pc:chgData name="Lívio Batista" userId="acdf05d77e3ad33c" providerId="LiveId" clId="{32168E9C-FD55-4A71-844E-6813EAF4C3F5}" dt="2025-07-28T12:48:45.616" v="2682"/>
        <pc:sldMkLst>
          <pc:docMk/>
          <pc:sldMk cId="3324177445" sldId="271"/>
        </pc:sldMkLst>
        <pc:spChg chg="add mod">
          <ac:chgData name="Lívio Batista" userId="acdf05d77e3ad33c" providerId="LiveId" clId="{32168E9C-FD55-4A71-844E-6813EAF4C3F5}" dt="2025-07-24T16:37:52.283" v="2159" actId="1076"/>
          <ac:spMkLst>
            <pc:docMk/>
            <pc:sldMk cId="3324177445" sldId="271"/>
            <ac:spMk id="2" creationId="{EAC8A77B-6FD2-BA57-51F5-D050D1ED4450}"/>
          </ac:spMkLst>
        </pc:spChg>
        <pc:spChg chg="add mod">
          <ac:chgData name="Lívio Batista" userId="acdf05d77e3ad33c" providerId="LiveId" clId="{32168E9C-FD55-4A71-844E-6813EAF4C3F5}" dt="2025-07-24T16:37:52.283" v="2159" actId="1076"/>
          <ac:spMkLst>
            <pc:docMk/>
            <pc:sldMk cId="3324177445" sldId="271"/>
            <ac:spMk id="3" creationId="{9F22CFA9-DE30-10B8-6787-39EB11317F29}"/>
          </ac:spMkLst>
        </pc:spChg>
        <pc:spChg chg="mod">
          <ac:chgData name="Lívio Batista" userId="acdf05d77e3ad33c" providerId="LiveId" clId="{32168E9C-FD55-4A71-844E-6813EAF4C3F5}" dt="2025-07-24T16:33:31.526" v="2072" actId="1076"/>
          <ac:spMkLst>
            <pc:docMk/>
            <pc:sldMk cId="3324177445" sldId="271"/>
            <ac:spMk id="6" creationId="{132F85A2-D605-F341-F3CD-1344CB0CB974}"/>
          </ac:spMkLst>
        </pc:spChg>
        <pc:spChg chg="mod">
          <ac:chgData name="Lívio Batista" userId="acdf05d77e3ad33c" providerId="LiveId" clId="{32168E9C-FD55-4A71-844E-6813EAF4C3F5}" dt="2025-07-24T16:33:34.712" v="2073" actId="1076"/>
          <ac:spMkLst>
            <pc:docMk/>
            <pc:sldMk cId="3324177445" sldId="271"/>
            <ac:spMk id="16" creationId="{DF961185-CCB0-4BB3-1A35-71F32AC71BFC}"/>
          </ac:spMkLst>
        </pc:spChg>
        <pc:spChg chg="mod">
          <ac:chgData name="Lívio Batista" userId="acdf05d77e3ad33c" providerId="LiveId" clId="{32168E9C-FD55-4A71-844E-6813EAF4C3F5}" dt="2025-07-24T16:37:47.110" v="2156" actId="14100"/>
          <ac:spMkLst>
            <pc:docMk/>
            <pc:sldMk cId="3324177445" sldId="271"/>
            <ac:spMk id="17" creationId="{92460778-8856-0439-DD00-5FDF3D56C262}"/>
          </ac:spMkLst>
        </pc:spChg>
        <pc:spChg chg="add del mod">
          <ac:chgData name="Lívio Batista" userId="acdf05d77e3ad33c" providerId="LiveId" clId="{32168E9C-FD55-4A71-844E-6813EAF4C3F5}" dt="2025-07-24T16:34:53.508" v="2139" actId="21"/>
          <ac:spMkLst>
            <pc:docMk/>
            <pc:sldMk cId="3324177445" sldId="271"/>
            <ac:spMk id="18" creationId="{1D438C57-100F-EABC-1856-FA5B0562BABB}"/>
          </ac:spMkLst>
        </pc:spChg>
        <pc:spChg chg="add del mod">
          <ac:chgData name="Lívio Batista" userId="acdf05d77e3ad33c" providerId="LiveId" clId="{32168E9C-FD55-4A71-844E-6813EAF4C3F5}" dt="2025-07-24T16:34:54.497" v="2140" actId="21"/>
          <ac:spMkLst>
            <pc:docMk/>
            <pc:sldMk cId="3324177445" sldId="271"/>
            <ac:spMk id="19" creationId="{5FEADBA8-B301-34E1-5D9C-A6881F34633C}"/>
          </ac:spMkLst>
        </pc:spChg>
        <pc:spChg chg="add del mod">
          <ac:chgData name="Lívio Batista" userId="acdf05d77e3ad33c" providerId="LiveId" clId="{32168E9C-FD55-4A71-844E-6813EAF4C3F5}" dt="2025-07-24T16:34:55.529" v="2141" actId="21"/>
          <ac:spMkLst>
            <pc:docMk/>
            <pc:sldMk cId="3324177445" sldId="271"/>
            <ac:spMk id="20" creationId="{8E712F61-E0C6-3BBC-B275-8C1CC50B54AA}"/>
          </ac:spMkLst>
        </pc:spChg>
        <pc:spChg chg="del">
          <ac:chgData name="Lívio Batista" userId="acdf05d77e3ad33c" providerId="LiveId" clId="{32168E9C-FD55-4A71-844E-6813EAF4C3F5}" dt="2025-07-24T16:33:39.827" v="2075" actId="478"/>
          <ac:spMkLst>
            <pc:docMk/>
            <pc:sldMk cId="3324177445" sldId="271"/>
            <ac:spMk id="21" creationId="{1A820034-1E12-A1E2-671A-15A8C70A9661}"/>
          </ac:spMkLst>
        </pc:spChg>
        <pc:spChg chg="add del mod">
          <ac:chgData name="Lívio Batista" userId="acdf05d77e3ad33c" providerId="LiveId" clId="{32168E9C-FD55-4A71-844E-6813EAF4C3F5}" dt="2025-07-24T16:37:48.662" v="2158" actId="478"/>
          <ac:spMkLst>
            <pc:docMk/>
            <pc:sldMk cId="3324177445" sldId="271"/>
            <ac:spMk id="22" creationId="{05F19F3F-03A1-BC12-03EA-12C981DA4651}"/>
          </ac:spMkLst>
        </pc:spChg>
        <pc:spChg chg="del">
          <ac:chgData name="Lívio Batista" userId="acdf05d77e3ad33c" providerId="LiveId" clId="{32168E9C-FD55-4A71-844E-6813EAF4C3F5}" dt="2025-07-24T16:33:17.184" v="2066" actId="21"/>
          <ac:spMkLst>
            <pc:docMk/>
            <pc:sldMk cId="3324177445" sldId="271"/>
            <ac:spMk id="24" creationId="{C65FE5F2-0D8A-F49E-8669-22D0ADB9B250}"/>
          </ac:spMkLst>
        </pc:spChg>
        <pc:spChg chg="del">
          <ac:chgData name="Lívio Batista" userId="acdf05d77e3ad33c" providerId="LiveId" clId="{32168E9C-FD55-4A71-844E-6813EAF4C3F5}" dt="2025-07-24T16:33:21.501" v="2068" actId="21"/>
          <ac:spMkLst>
            <pc:docMk/>
            <pc:sldMk cId="3324177445" sldId="271"/>
            <ac:spMk id="25" creationId="{350FD3FA-B88B-8CCF-A0EE-E82BB281382F}"/>
          </ac:spMkLst>
        </pc:spChg>
        <pc:spChg chg="del">
          <ac:chgData name="Lívio Batista" userId="acdf05d77e3ad33c" providerId="LiveId" clId="{32168E9C-FD55-4A71-844E-6813EAF4C3F5}" dt="2025-07-24T16:33:19.261" v="2067" actId="21"/>
          <ac:spMkLst>
            <pc:docMk/>
            <pc:sldMk cId="3324177445" sldId="271"/>
            <ac:spMk id="27" creationId="{C3472647-2EB7-C4B0-74C8-15B7A715D031}"/>
          </ac:spMkLst>
        </pc:spChg>
        <pc:spChg chg="del">
          <ac:chgData name="Lívio Batista" userId="acdf05d77e3ad33c" providerId="LiveId" clId="{32168E9C-FD55-4A71-844E-6813EAF4C3F5}" dt="2025-07-24T16:33:21.501" v="2068" actId="21"/>
          <ac:spMkLst>
            <pc:docMk/>
            <pc:sldMk cId="3324177445" sldId="271"/>
            <ac:spMk id="28" creationId="{988E29E6-9B4E-80FC-C5A2-15F89B2764EB}"/>
          </ac:spMkLst>
        </pc:spChg>
        <pc:spChg chg="del">
          <ac:chgData name="Lívio Batista" userId="acdf05d77e3ad33c" providerId="LiveId" clId="{32168E9C-FD55-4A71-844E-6813EAF4C3F5}" dt="2025-07-24T16:33:19.261" v="2067" actId="21"/>
          <ac:spMkLst>
            <pc:docMk/>
            <pc:sldMk cId="3324177445" sldId="271"/>
            <ac:spMk id="29" creationId="{B1E0BF3C-6DC0-3E93-5E33-1085F796FCA5}"/>
          </ac:spMkLst>
        </pc:spChg>
        <pc:spChg chg="del">
          <ac:chgData name="Lívio Batista" userId="acdf05d77e3ad33c" providerId="LiveId" clId="{32168E9C-FD55-4A71-844E-6813EAF4C3F5}" dt="2025-07-24T16:33:17.184" v="2066" actId="21"/>
          <ac:spMkLst>
            <pc:docMk/>
            <pc:sldMk cId="3324177445" sldId="271"/>
            <ac:spMk id="30" creationId="{ED777236-A499-3DCA-536A-92810534B07D}"/>
          </ac:spMkLst>
        </pc:spChg>
        <pc:spChg chg="del">
          <ac:chgData name="Lívio Batista" userId="acdf05d77e3ad33c" providerId="LiveId" clId="{32168E9C-FD55-4A71-844E-6813EAF4C3F5}" dt="2025-07-24T16:33:22.863" v="2069" actId="21"/>
          <ac:spMkLst>
            <pc:docMk/>
            <pc:sldMk cId="3324177445" sldId="271"/>
            <ac:spMk id="31" creationId="{980E1313-429D-4EF4-E4D5-6225B8791580}"/>
          </ac:spMkLst>
        </pc:spChg>
        <pc:spChg chg="del">
          <ac:chgData name="Lívio Batista" userId="acdf05d77e3ad33c" providerId="LiveId" clId="{32168E9C-FD55-4A71-844E-6813EAF4C3F5}" dt="2025-07-24T16:33:38.442" v="2074" actId="478"/>
          <ac:spMkLst>
            <pc:docMk/>
            <pc:sldMk cId="3324177445" sldId="271"/>
            <ac:spMk id="32" creationId="{658D06EC-E432-4B8F-B1BB-22E3EF1971FF}"/>
          </ac:spMkLst>
        </pc:spChg>
        <pc:spChg chg="del">
          <ac:chgData name="Lívio Batista" userId="acdf05d77e3ad33c" providerId="LiveId" clId="{32168E9C-FD55-4A71-844E-6813EAF4C3F5}" dt="2025-07-24T16:33:38.442" v="2074" actId="478"/>
          <ac:spMkLst>
            <pc:docMk/>
            <pc:sldMk cId="3324177445" sldId="271"/>
            <ac:spMk id="33" creationId="{42AB46C4-678D-F5D9-7CAB-17EC6B2762E1}"/>
          </ac:spMkLst>
        </pc:spChg>
        <pc:spChg chg="del">
          <ac:chgData name="Lívio Batista" userId="acdf05d77e3ad33c" providerId="LiveId" clId="{32168E9C-FD55-4A71-844E-6813EAF4C3F5}" dt="2025-07-24T16:33:38.442" v="2074" actId="478"/>
          <ac:spMkLst>
            <pc:docMk/>
            <pc:sldMk cId="3324177445" sldId="271"/>
            <ac:spMk id="34" creationId="{97955658-1AFD-FB5C-DE95-622D748B2B9A}"/>
          </ac:spMkLst>
        </pc:spChg>
        <pc:picChg chg="add mod">
          <ac:chgData name="Lívio Batista" userId="acdf05d77e3ad33c" providerId="LiveId" clId="{32168E9C-FD55-4A71-844E-6813EAF4C3F5}" dt="2025-07-24T16:37:46.818" v="2155" actId="1076"/>
          <ac:picMkLst>
            <pc:docMk/>
            <pc:sldMk cId="3324177445" sldId="271"/>
            <ac:picMk id="26" creationId="{D618F5FB-CA4E-A23D-3549-DB444608899C}"/>
          </ac:picMkLst>
        </pc:picChg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1308065759" sldId="272"/>
        </pc:sldMkLst>
        <pc:spChg chg="del">
          <ac:chgData name="Lívio Batista" userId="acdf05d77e3ad33c" providerId="LiveId" clId="{32168E9C-FD55-4A71-844E-6813EAF4C3F5}" dt="2025-07-24T16:39:28.509" v="2217" actId="478"/>
          <ac:spMkLst>
            <pc:docMk/>
            <pc:sldMk cId="1308065759" sldId="272"/>
            <ac:spMk id="2" creationId="{EAC8A77B-6FD2-BA57-51F5-D050D1ED4450}"/>
          </ac:spMkLst>
        </pc:spChg>
        <pc:spChg chg="del">
          <ac:chgData name="Lívio Batista" userId="acdf05d77e3ad33c" providerId="LiveId" clId="{32168E9C-FD55-4A71-844E-6813EAF4C3F5}" dt="2025-07-24T16:39:28.509" v="2217" actId="478"/>
          <ac:spMkLst>
            <pc:docMk/>
            <pc:sldMk cId="1308065759" sldId="272"/>
            <ac:spMk id="3" creationId="{9F22CFA9-DE30-10B8-6787-39EB11317F29}"/>
          </ac:spMkLst>
        </pc:spChg>
        <pc:spChg chg="mod">
          <ac:chgData name="Lívio Batista" userId="acdf05d77e3ad33c" providerId="LiveId" clId="{32168E9C-FD55-4A71-844E-6813EAF4C3F5}" dt="2025-07-24T16:38:00.686" v="2172" actId="14100"/>
          <ac:spMkLst>
            <pc:docMk/>
            <pc:sldMk cId="1308065759" sldId="272"/>
            <ac:spMk id="16" creationId="{DF961185-CCB0-4BB3-1A35-71F32AC71BFC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18" creationId="{A5AF6D15-BB13-EF6A-EDFA-3F87D61D26AC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19" creationId="{2024418D-211F-7506-A92D-9BB6A65375F5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0" creationId="{6AB7EEF0-CBF5-D421-2EB5-7CFDE0430CC0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1" creationId="{C66EA612-20B0-2D51-F7EF-142C5A089F4E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2" creationId="{BE3C1E07-BD2B-F9F3-D51D-A13B99F695F7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3" creationId="{2C36F294-A78C-30C3-04BA-D3007A57EFE4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4" creationId="{E0A19526-87A1-B9FC-3421-C0B99BA37C69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5" creationId="{45286A51-88FB-B19A-1924-280A8240D0CF}"/>
          </ac:spMkLst>
        </pc:spChg>
        <pc:spChg chg="add mod">
          <ac:chgData name="Lívio Batista" userId="acdf05d77e3ad33c" providerId="LiveId" clId="{32168E9C-FD55-4A71-844E-6813EAF4C3F5}" dt="2025-07-24T16:39:25.763" v="2216" actId="1076"/>
          <ac:spMkLst>
            <pc:docMk/>
            <pc:sldMk cId="1308065759" sldId="272"/>
            <ac:spMk id="27" creationId="{B52359F1-1E3F-11AF-164B-A057B48BDFDE}"/>
          </ac:spMkLst>
        </pc:spChg>
        <pc:spChg chg="add mod">
          <ac:chgData name="Lívio Batista" userId="acdf05d77e3ad33c" providerId="LiveId" clId="{32168E9C-FD55-4A71-844E-6813EAF4C3F5}" dt="2025-07-24T16:39:50.361" v="2232" actId="1076"/>
          <ac:spMkLst>
            <pc:docMk/>
            <pc:sldMk cId="1308065759" sldId="272"/>
            <ac:spMk id="28" creationId="{7140F70C-0A9D-ECEE-D0E5-B3CD9151448B}"/>
          </ac:spMkLst>
        </pc:spChg>
        <pc:spChg chg="add mod">
          <ac:chgData name="Lívio Batista" userId="acdf05d77e3ad33c" providerId="LiveId" clId="{32168E9C-FD55-4A71-844E-6813EAF4C3F5}" dt="2025-07-24T16:41:14.010" v="2267" actId="1076"/>
          <ac:spMkLst>
            <pc:docMk/>
            <pc:sldMk cId="1308065759" sldId="272"/>
            <ac:spMk id="29" creationId="{D19C6769-3AA2-F2C4-A37A-8EA5BECA19D2}"/>
          </ac:spMkLst>
        </pc:spChg>
        <pc:spChg chg="add mod">
          <ac:chgData name="Lívio Batista" userId="acdf05d77e3ad33c" providerId="LiveId" clId="{32168E9C-FD55-4A71-844E-6813EAF4C3F5}" dt="2025-07-24T16:41:09.637" v="2266" actId="1076"/>
          <ac:spMkLst>
            <pc:docMk/>
            <pc:sldMk cId="1308065759" sldId="272"/>
            <ac:spMk id="30" creationId="{6D779F76-85A0-027C-DCBA-9D4E7FE57A66}"/>
          </ac:spMkLst>
        </pc:spChg>
        <pc:spChg chg="add mod">
          <ac:chgData name="Lívio Batista" userId="acdf05d77e3ad33c" providerId="LiveId" clId="{32168E9C-FD55-4A71-844E-6813EAF4C3F5}" dt="2025-07-24T16:43:03.622" v="2298" actId="207"/>
          <ac:spMkLst>
            <pc:docMk/>
            <pc:sldMk cId="1308065759" sldId="272"/>
            <ac:spMk id="31" creationId="{3C3AC378-C6FC-6170-BF5A-43AEB652D991}"/>
          </ac:spMkLst>
        </pc:spChg>
        <pc:spChg chg="add mod">
          <ac:chgData name="Lívio Batista" userId="acdf05d77e3ad33c" providerId="LiveId" clId="{32168E9C-FD55-4A71-844E-6813EAF4C3F5}" dt="2025-07-24T16:43:07.752" v="2301" actId="1076"/>
          <ac:spMkLst>
            <pc:docMk/>
            <pc:sldMk cId="1308065759" sldId="272"/>
            <ac:spMk id="32" creationId="{DCE38442-D109-F632-542A-97BC45597DEB}"/>
          </ac:spMkLst>
        </pc:spChg>
        <pc:picChg chg="del">
          <ac:chgData name="Lívio Batista" userId="acdf05d77e3ad33c" providerId="LiveId" clId="{32168E9C-FD55-4A71-844E-6813EAF4C3F5}" dt="2025-07-24T16:38:01.314" v="2173" actId="478"/>
          <ac:picMkLst>
            <pc:docMk/>
            <pc:sldMk cId="1308065759" sldId="272"/>
            <ac:picMk id="26" creationId="{D618F5FB-CA4E-A23D-3549-DB444608899C}"/>
          </ac:picMkLst>
        </pc:picChg>
      </pc:sldChg>
      <pc:sldChg chg="add del">
        <pc:chgData name="Lívio Batista" userId="acdf05d77e3ad33c" providerId="LiveId" clId="{32168E9C-FD55-4A71-844E-6813EAF4C3F5}" dt="2025-07-24T16:37:20.783" v="2144"/>
        <pc:sldMkLst>
          <pc:docMk/>
          <pc:sldMk cId="3479076338" sldId="272"/>
        </pc:sldMkLst>
      </pc:sldChg>
      <pc:sldChg chg="addSp delSp modSp add mod modTransition modAnim">
        <pc:chgData name="Lívio Batista" userId="acdf05d77e3ad33c" providerId="LiveId" clId="{32168E9C-FD55-4A71-844E-6813EAF4C3F5}" dt="2025-07-28T12:48:45.616" v="2682"/>
        <pc:sldMkLst>
          <pc:docMk/>
          <pc:sldMk cId="1254087233" sldId="273"/>
        </pc:sldMkLst>
        <pc:spChg chg="del">
          <ac:chgData name="Lívio Batista" userId="acdf05d77e3ad33c" providerId="LiveId" clId="{32168E9C-FD55-4A71-844E-6813EAF4C3F5}" dt="2025-07-24T16:42:27.373" v="2284" actId="478"/>
          <ac:spMkLst>
            <pc:docMk/>
            <pc:sldMk cId="1254087233" sldId="273"/>
            <ac:spMk id="2" creationId="{EAC8A77B-6FD2-BA57-51F5-D050D1ED4450}"/>
          </ac:spMkLst>
        </pc:spChg>
        <pc:spChg chg="del">
          <ac:chgData name="Lívio Batista" userId="acdf05d77e3ad33c" providerId="LiveId" clId="{32168E9C-FD55-4A71-844E-6813EAF4C3F5}" dt="2025-07-24T16:42:27.373" v="2284" actId="478"/>
          <ac:spMkLst>
            <pc:docMk/>
            <pc:sldMk cId="1254087233" sldId="273"/>
            <ac:spMk id="3" creationId="{9F22CFA9-DE30-10B8-6787-39EB11317F29}"/>
          </ac:spMkLst>
        </pc:spChg>
        <pc:spChg chg="mod">
          <ac:chgData name="Lívio Batista" userId="acdf05d77e3ad33c" providerId="LiveId" clId="{32168E9C-FD55-4A71-844E-6813EAF4C3F5}" dt="2025-07-24T16:42:20.251" v="2282" actId="14100"/>
          <ac:spMkLst>
            <pc:docMk/>
            <pc:sldMk cId="1254087233" sldId="273"/>
            <ac:spMk id="17" creationId="{92460778-8856-0439-DD00-5FDF3D56C262}"/>
          </ac:spMkLst>
        </pc:spChg>
        <pc:spChg chg="add mod">
          <ac:chgData name="Lívio Batista" userId="acdf05d77e3ad33c" providerId="LiveId" clId="{32168E9C-FD55-4A71-844E-6813EAF4C3F5}" dt="2025-07-24T16:42:40.433" v="2288" actId="1076"/>
          <ac:spMkLst>
            <pc:docMk/>
            <pc:sldMk cId="1254087233" sldId="273"/>
            <ac:spMk id="20" creationId="{298AF6FB-A864-BCF3-883B-6C6676813F92}"/>
          </ac:spMkLst>
        </pc:spChg>
        <pc:spChg chg="add mod">
          <ac:chgData name="Lívio Batista" userId="acdf05d77e3ad33c" providerId="LiveId" clId="{32168E9C-FD55-4A71-844E-6813EAF4C3F5}" dt="2025-07-24T16:42:40.433" v="2288" actId="1076"/>
          <ac:spMkLst>
            <pc:docMk/>
            <pc:sldMk cId="1254087233" sldId="273"/>
            <ac:spMk id="21" creationId="{FB2C655F-E48F-1295-EAF2-60A0F6EB1C39}"/>
          </ac:spMkLst>
        </pc:spChg>
        <pc:spChg chg="add mod">
          <ac:chgData name="Lívio Batista" userId="acdf05d77e3ad33c" providerId="LiveId" clId="{32168E9C-FD55-4A71-844E-6813EAF4C3F5}" dt="2025-07-24T16:42:44.263" v="2289" actId="20577"/>
          <ac:spMkLst>
            <pc:docMk/>
            <pc:sldMk cId="1254087233" sldId="273"/>
            <ac:spMk id="22" creationId="{3A713B25-7CBF-F6D0-9AA3-BC92D6023D8A}"/>
          </ac:spMkLst>
        </pc:spChg>
        <pc:spChg chg="add mod">
          <ac:chgData name="Lívio Batista" userId="acdf05d77e3ad33c" providerId="LiveId" clId="{32168E9C-FD55-4A71-844E-6813EAF4C3F5}" dt="2025-07-24T16:42:45.846" v="2290" actId="20577"/>
          <ac:spMkLst>
            <pc:docMk/>
            <pc:sldMk cId="1254087233" sldId="273"/>
            <ac:spMk id="23" creationId="{EC3BD2DF-2B3F-C653-DDC0-160046E20360}"/>
          </ac:spMkLst>
        </pc:spChg>
        <pc:spChg chg="add mod">
          <ac:chgData name="Lívio Batista" userId="acdf05d77e3ad33c" providerId="LiveId" clId="{32168E9C-FD55-4A71-844E-6813EAF4C3F5}" dt="2025-07-24T16:43:42.256" v="2317" actId="1076"/>
          <ac:spMkLst>
            <pc:docMk/>
            <pc:sldMk cId="1254087233" sldId="273"/>
            <ac:spMk id="24" creationId="{42B9C56D-6E0A-FD09-00DB-FEE56802975A}"/>
          </ac:spMkLst>
        </pc:spChg>
        <pc:spChg chg="add mod">
          <ac:chgData name="Lívio Batista" userId="acdf05d77e3ad33c" providerId="LiveId" clId="{32168E9C-FD55-4A71-844E-6813EAF4C3F5}" dt="2025-07-24T16:45:09.052" v="2337" actId="1076"/>
          <ac:spMkLst>
            <pc:docMk/>
            <pc:sldMk cId="1254087233" sldId="273"/>
            <ac:spMk id="25" creationId="{8EA623CB-BA30-0F31-70CC-4A5CDF4BBC34}"/>
          </ac:spMkLst>
        </pc:spChg>
        <pc:spChg chg="add mod">
          <ac:chgData name="Lívio Batista" userId="acdf05d77e3ad33c" providerId="LiveId" clId="{32168E9C-FD55-4A71-844E-6813EAF4C3F5}" dt="2025-07-24T16:43:40.112" v="2316" actId="1076"/>
          <ac:spMkLst>
            <pc:docMk/>
            <pc:sldMk cId="1254087233" sldId="273"/>
            <ac:spMk id="27" creationId="{8968532E-566A-7E9F-947A-EDB7E7E0D228}"/>
          </ac:spMkLst>
        </pc:spChg>
        <pc:spChg chg="add del mod">
          <ac:chgData name="Lívio Batista" userId="acdf05d77e3ad33c" providerId="LiveId" clId="{32168E9C-FD55-4A71-844E-6813EAF4C3F5}" dt="2025-07-24T16:42:56.321" v="2296" actId="478"/>
          <ac:spMkLst>
            <pc:docMk/>
            <pc:sldMk cId="1254087233" sldId="273"/>
            <ac:spMk id="28" creationId="{1FE44BCA-071C-513B-830A-1C959D910360}"/>
          </ac:spMkLst>
        </pc:spChg>
        <pc:spChg chg="add del mod">
          <ac:chgData name="Lívio Batista" userId="acdf05d77e3ad33c" providerId="LiveId" clId="{32168E9C-FD55-4A71-844E-6813EAF4C3F5}" dt="2025-07-24T16:43:32.438" v="2313" actId="478"/>
          <ac:spMkLst>
            <pc:docMk/>
            <pc:sldMk cId="1254087233" sldId="273"/>
            <ac:spMk id="29" creationId="{5E964E14-7E4E-90BF-2CFB-9CD160D0C622}"/>
          </ac:spMkLst>
        </pc:spChg>
        <pc:spChg chg="add mod">
          <ac:chgData name="Lívio Batista" userId="acdf05d77e3ad33c" providerId="LiveId" clId="{32168E9C-FD55-4A71-844E-6813EAF4C3F5}" dt="2025-07-24T16:44:12.600" v="2324" actId="1076"/>
          <ac:spMkLst>
            <pc:docMk/>
            <pc:sldMk cId="1254087233" sldId="273"/>
            <ac:spMk id="30" creationId="{65ABE1DD-9DDD-80E9-AB38-61095CF9814E}"/>
          </ac:spMkLst>
        </pc:spChg>
        <pc:spChg chg="add mod">
          <ac:chgData name="Lívio Batista" userId="acdf05d77e3ad33c" providerId="LiveId" clId="{32168E9C-FD55-4A71-844E-6813EAF4C3F5}" dt="2025-07-24T16:44:29.687" v="2328" actId="692"/>
          <ac:spMkLst>
            <pc:docMk/>
            <pc:sldMk cId="1254087233" sldId="273"/>
            <ac:spMk id="31" creationId="{965F7259-6556-A55B-D555-FB0FAA05638D}"/>
          </ac:spMkLst>
        </pc:spChg>
        <pc:spChg chg="add mod">
          <ac:chgData name="Lívio Batista" userId="acdf05d77e3ad33c" providerId="LiveId" clId="{32168E9C-FD55-4A71-844E-6813EAF4C3F5}" dt="2025-07-24T16:44:44.414" v="2330"/>
          <ac:spMkLst>
            <pc:docMk/>
            <pc:sldMk cId="1254087233" sldId="273"/>
            <ac:spMk id="32" creationId="{B8DDB997-8054-B5FE-551C-82B062EE63E1}"/>
          </ac:spMkLst>
        </pc:spChg>
        <pc:spChg chg="add mod">
          <ac:chgData name="Lívio Batista" userId="acdf05d77e3ad33c" providerId="LiveId" clId="{32168E9C-FD55-4A71-844E-6813EAF4C3F5}" dt="2025-07-24T16:44:51.144" v="2331" actId="571"/>
          <ac:spMkLst>
            <pc:docMk/>
            <pc:sldMk cId="1254087233" sldId="273"/>
            <ac:spMk id="33" creationId="{E9B58754-0344-6572-ED14-6EE9C047EAE2}"/>
          </ac:spMkLst>
        </pc:spChg>
        <pc:spChg chg="add mod">
          <ac:chgData name="Lívio Batista" userId="acdf05d77e3ad33c" providerId="LiveId" clId="{32168E9C-FD55-4A71-844E-6813EAF4C3F5}" dt="2025-07-24T16:44:59.817" v="2334" actId="1076"/>
          <ac:spMkLst>
            <pc:docMk/>
            <pc:sldMk cId="1254087233" sldId="273"/>
            <ac:spMk id="34" creationId="{A35B8C4A-581F-3E5A-AEC4-B94E74BB3937}"/>
          </ac:spMkLst>
        </pc:spChg>
        <pc:spChg chg="add mod">
          <ac:chgData name="Lívio Batista" userId="acdf05d77e3ad33c" providerId="LiveId" clId="{32168E9C-FD55-4A71-844E-6813EAF4C3F5}" dt="2025-07-24T16:45:07.021" v="2336" actId="692"/>
          <ac:spMkLst>
            <pc:docMk/>
            <pc:sldMk cId="1254087233" sldId="273"/>
            <ac:spMk id="35" creationId="{E7369A11-FC70-CBEE-6D09-CB3E91400F84}"/>
          </ac:spMkLst>
        </pc:spChg>
        <pc:spChg chg="add mod">
          <ac:chgData name="Lívio Batista" userId="acdf05d77e3ad33c" providerId="LiveId" clId="{32168E9C-FD55-4A71-844E-6813EAF4C3F5}" dt="2025-07-24T16:45:59.947" v="2380" actId="1076"/>
          <ac:spMkLst>
            <pc:docMk/>
            <pc:sldMk cId="1254087233" sldId="273"/>
            <ac:spMk id="36" creationId="{9C192290-9D60-1A16-7CF4-99C2539FA511}"/>
          </ac:spMkLst>
        </pc:spChg>
        <pc:spChg chg="add mod">
          <ac:chgData name="Lívio Batista" userId="acdf05d77e3ad33c" providerId="LiveId" clId="{32168E9C-FD55-4A71-844E-6813EAF4C3F5}" dt="2025-07-24T16:45:59.947" v="2380" actId="1076"/>
          <ac:spMkLst>
            <pc:docMk/>
            <pc:sldMk cId="1254087233" sldId="273"/>
            <ac:spMk id="37" creationId="{31123CB5-027C-7D92-EFBC-76CB308B5A6D}"/>
          </ac:spMkLst>
        </pc:spChg>
        <pc:spChg chg="add mod">
          <ac:chgData name="Lívio Batista" userId="acdf05d77e3ad33c" providerId="LiveId" clId="{32168E9C-FD55-4A71-844E-6813EAF4C3F5}" dt="2025-07-24T16:45:59.947" v="2380" actId="1076"/>
          <ac:spMkLst>
            <pc:docMk/>
            <pc:sldMk cId="1254087233" sldId="273"/>
            <ac:spMk id="38" creationId="{42200011-67DC-4651-ADE3-9F579D724B8D}"/>
          </ac:spMkLst>
        </pc:spChg>
        <pc:picChg chg="add mod">
          <ac:chgData name="Lívio Batista" userId="acdf05d77e3ad33c" providerId="LiveId" clId="{32168E9C-FD55-4A71-844E-6813EAF4C3F5}" dt="2025-07-24T16:42:22.181" v="2283" actId="1076"/>
          <ac:picMkLst>
            <pc:docMk/>
            <pc:sldMk cId="1254087233" sldId="273"/>
            <ac:picMk id="19" creationId="{B7B7BD48-CF6F-2CC8-72D8-664E188E1A5F}"/>
          </ac:picMkLst>
        </pc:picChg>
        <pc:picChg chg="del">
          <ac:chgData name="Lívio Batista" userId="acdf05d77e3ad33c" providerId="LiveId" clId="{32168E9C-FD55-4A71-844E-6813EAF4C3F5}" dt="2025-07-24T16:41:25.348" v="2269" actId="478"/>
          <ac:picMkLst>
            <pc:docMk/>
            <pc:sldMk cId="1254087233" sldId="273"/>
            <ac:picMk id="26" creationId="{D618F5FB-CA4E-A23D-3549-DB444608899C}"/>
          </ac:picMkLst>
        </pc:picChg>
      </pc:sldChg>
      <pc:sldChg chg="add modTransition modAnim">
        <pc:chgData name="Lívio Batista" userId="acdf05d77e3ad33c" providerId="LiveId" clId="{32168E9C-FD55-4A71-844E-6813EAF4C3F5}" dt="2025-07-28T12:48:45.616" v="2682"/>
        <pc:sldMkLst>
          <pc:docMk/>
          <pc:sldMk cId="510180689" sldId="274"/>
        </pc:sldMkLst>
      </pc:sldChg>
      <pc:sldMasterChg chg="modTransition modSldLayout">
        <pc:chgData name="Lívio Batista" userId="acdf05d77e3ad33c" providerId="LiveId" clId="{32168E9C-FD55-4A71-844E-6813EAF4C3F5}" dt="2025-07-28T12:48:45.616" v="2682"/>
        <pc:sldMasterMkLst>
          <pc:docMk/>
          <pc:sldMasterMk cId="3261549536" sldId="2147483648"/>
        </pc:sldMasterMkLst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4077028939" sldId="2147483649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3517363616" sldId="2147483650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2267352608" sldId="2147483651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11179762" sldId="2147483652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836246820" sldId="2147483653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2238807451" sldId="2147483654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3271251909" sldId="2147483655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3350719234" sldId="2147483656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3190529908" sldId="2147483657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2863410998" sldId="2147483658"/>
          </pc:sldLayoutMkLst>
        </pc:sldLayoutChg>
        <pc:sldLayoutChg chg="modTransition">
          <pc:chgData name="Lívio Batista" userId="acdf05d77e3ad33c" providerId="LiveId" clId="{32168E9C-FD55-4A71-844E-6813EAF4C3F5}" dt="2025-07-28T12:48:45.616" v="2682"/>
          <pc:sldLayoutMkLst>
            <pc:docMk/>
            <pc:sldMasterMk cId="3261549536" sldId="2147483648"/>
            <pc:sldLayoutMk cId="16957256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88470-0D5A-9BEC-F076-0F238F060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0B8FF6-E5EB-D286-0B30-C9A9EF9F9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669A7C-4C46-3B71-DDC9-6A8E4BFBB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90834D-EA44-233E-977B-385CCBF1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BFE1DD-DC10-78A7-F45D-8924DF1A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028939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13D314-4587-9CD7-0150-2BF05146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C3A506C-69BB-91E0-8599-41971DD2C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2B3BC6-5D5C-1904-4C39-BF9A574AE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A24396-AF33-D30A-848D-19F6495A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AAC6E6-45D0-9DDF-5F16-88D8B6896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3410998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E492B76-B3E1-A89F-E17C-2095D452C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06376EE-D209-606F-D61E-C16ACF036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7B19D1-1418-2D2E-C60D-25DAABB5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FC342D-95FC-EF25-8E3B-F26A2D76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25DBAD-6DC1-A592-ED22-9A9C08120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72561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E82E7A-9C09-909D-7DB9-3F85925B8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A05067-38DC-9EF7-6A2E-1FF8E4742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6C17D9-918D-3A35-6B51-6D4C91592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0BBC07-15C3-9D32-4EC3-6C595E41C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427082-01D6-1BCC-06CA-CD87114E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363616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D55D2-B224-230D-DB7B-A4A7CF0F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20B968-1709-16C2-FBB5-AE8472309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349FA1-B5E8-A153-8984-AE0792F8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E69B3B-B040-BC61-7014-348D744D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4A75E3-7F00-E947-C908-3E16C6961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352608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74151-937A-7BA5-1113-E9FEE94E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E24AE7-73F3-4604-9B5B-9E8E35B1F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89EFB2-C416-26E1-26D0-22E528D4D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DE5981-658A-FE6D-F3D7-B7571A51A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6CC9DD-80C5-D8D5-4C45-BA94EA8FD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6EF726-F95B-11E5-0CDF-B47D0C60D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79762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C26F7D-D0BA-0FB5-2264-36E05BF4C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A93BD6-9B2E-2302-699A-080F8FC09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CBF3F4-5366-69F5-D7CA-A0F6DEDD1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F2D1905-9857-5D7E-84C6-375500BCE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B7EB9FB-4016-4669-97C4-BD6747909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F3B206C-ED6E-0CAF-8BC2-31E67FE3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51809D-B616-A1A7-5CA6-C5FCE2CB4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BACF89B-857D-5FA0-D773-A82D9E333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246820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A61D2F-7CF5-9274-936A-9D0C1A71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757380F-E842-E644-0CDB-C31DC4C8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0DEC84-07CE-2332-BBD2-CA1F76FA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63AA88-D4C6-7B85-3774-AA9A2E8FD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807451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553EAF-0870-2925-5D3E-E212670F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D6FD1C8-C2BF-B405-B4EB-D984CE0D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4150459-1E20-DD0A-EBDD-A7E9967F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251909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E0081-0CBA-B358-3D7D-D0DEB81F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61F769-0925-D7ED-1C97-DA6D1974B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3B7D82-8B39-AAF5-22AC-8855A72AF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442F80-F954-D041-C1C0-5FFB384FC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815BFF-54BC-F909-369B-DB440353F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CD966CB-2507-FB4A-E2E2-6F25DE60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719234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A8B89C-0570-DF84-22AB-E57A6DB66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3134A09-EC7D-992C-7724-6A0DF7C8EF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3D7BFD-D4D4-DFD9-6B3C-C98319A31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2A05CF-45A8-5F3F-77BC-F7B236C5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DBF5FB-8DBE-49C0-F44D-35DC14AC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9FF280-F35A-26C6-96D9-E25CD6A4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529908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E3AF689-D7C5-3233-2185-A10C19A40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D34E7F-F07A-86AF-EDA8-BAF7A02B4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4602BB-6047-D3EB-03C4-0488F6E7B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2A5E0A-5E74-44B1-8AEA-428FCBE9B4AC}" type="datetimeFigureOut">
              <a:rPr lang="pt-BR" smtClean="0"/>
              <a:t>28/07/2025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8703CE-8293-A28E-FA63-76215E41E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40BAF4-38F3-7466-C109-43AFA40F7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502941-29C7-4308-994A-EB0467D12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154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857972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1029422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1204229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374586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2FBACB-19AC-5F39-7777-42A07D19A1DA}"/>
              </a:ext>
            </a:extLst>
          </p:cNvPr>
          <p:cNvSpPr txBox="1"/>
          <p:nvPr/>
        </p:nvSpPr>
        <p:spPr>
          <a:xfrm>
            <a:off x="770423" y="1159250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002|1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7650968-9623-7DEE-8DC9-6FB8CA131535}"/>
              </a:ext>
            </a:extLst>
          </p:cNvPr>
          <p:cNvSpPr/>
          <p:nvPr/>
        </p:nvSpPr>
        <p:spPr>
          <a:xfrm>
            <a:off x="626724" y="1159250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727181D-15BD-B709-8192-83A9810A26AD}"/>
              </a:ext>
            </a:extLst>
          </p:cNvPr>
          <p:cNvSpPr txBox="1"/>
          <p:nvPr/>
        </p:nvSpPr>
        <p:spPr>
          <a:xfrm>
            <a:off x="472597" y="2457336"/>
            <a:ext cx="802333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Operação Entre Conjuntos</a:t>
            </a:r>
          </a:p>
        </p:txBody>
      </p:sp>
      <p:sp>
        <p:nvSpPr>
          <p:cNvPr id="22" name="Subtítulo 2">
            <a:extLst>
              <a:ext uri="{FF2B5EF4-FFF2-40B4-BE49-F238E27FC236}">
                <a16:creationId xmlns:a16="http://schemas.microsoft.com/office/drawing/2014/main" id="{48BBCBC2-DFF4-8D66-393F-718857762303}"/>
              </a:ext>
            </a:extLst>
          </p:cNvPr>
          <p:cNvSpPr txBox="1">
            <a:spLocks/>
          </p:cNvSpPr>
          <p:nvPr/>
        </p:nvSpPr>
        <p:spPr>
          <a:xfrm>
            <a:off x="472597" y="3271963"/>
            <a:ext cx="6369268" cy="5082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Encontro dos Conjuntos.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219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gere essa imagem em fundo transparente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5306576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Operações com Conjuntos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92460778-8856-0439-DD00-5FDF3D56C262}"/>
                  </a:ext>
                </a:extLst>
              </p:cNvPr>
              <p:cNvSpPr txBox="1"/>
              <p:nvPr/>
            </p:nvSpPr>
            <p:spPr>
              <a:xfrm>
                <a:off x="839793" y="2042769"/>
                <a:ext cx="70993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No caso em que B ⊂ A, a diferença A – B pode ser chamada, complementar de B em relação a A: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sz="20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pt-BR" sz="20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𝑪</m:t>
                        </m:r>
                      </m:e>
                      <m:sub>
                        <m:r>
                          <a:rPr lang="pt-BR" sz="20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𝑨</m:t>
                        </m:r>
                      </m:sub>
                      <m:sup>
                        <m:r>
                          <a:rPr lang="pt-BR" sz="20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𝑩</m:t>
                        </m:r>
                      </m:sup>
                    </m:sSubSup>
                  </m:oMath>
                </a14:m>
                <a:r>
                  <a:rPr lang="pt-BR" sz="2300" dirty="0">
                    <a:highlight>
                      <a:srgbClr val="FFCFC4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92460778-8856-0439-DD00-5FDF3D56C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2042769"/>
                <a:ext cx="7099351" cy="830997"/>
              </a:xfrm>
              <a:prstGeom prst="rect">
                <a:avLst/>
              </a:prstGeom>
              <a:blipFill>
                <a:blip r:embed="rId2"/>
                <a:stretch>
                  <a:fillRect l="-1289" t="-6618" r="-1203" b="-1176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6314396" y="3429000"/>
                <a:ext cx="3090779" cy="594402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⊂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⇒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</m:sub>
                        <m:sup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sup>
                      </m:sSubSup>
                    </m:oMath>
                  </m:oMathPara>
                </a14:m>
                <a:br>
                  <a:rPr lang="pt-BR" sz="2400" b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396" y="3429000"/>
                <a:ext cx="3090779" cy="59440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5B570AF-8D7C-ADA8-8F76-4ADA25814078}"/>
              </a:ext>
            </a:extLst>
          </p:cNvPr>
          <p:cNvSpPr/>
          <p:nvPr/>
        </p:nvSpPr>
        <p:spPr>
          <a:xfrm>
            <a:off x="844863" y="1551739"/>
            <a:ext cx="3479711" cy="292736"/>
          </a:xfrm>
          <a:prstGeom prst="roundRect">
            <a:avLst/>
          </a:prstGeom>
          <a:solidFill>
            <a:srgbClr val="92D050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Complemento de um Conjunto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1FD4974-6A4C-7EE7-40E4-72910BD75636}"/>
                  </a:ext>
                </a:extLst>
              </p:cNvPr>
              <p:cNvSpPr txBox="1"/>
              <p:nvPr/>
            </p:nvSpPr>
            <p:spPr>
              <a:xfrm>
                <a:off x="6308321" y="4383263"/>
                <a:ext cx="3871989" cy="1570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 complementar de A em relação a um dado universo pode ser representado, simplesmente por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pt-BR" sz="24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pt-BR" sz="2400" b="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1FD4974-6A4C-7EE7-40E4-72910BD75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321" y="4383263"/>
                <a:ext cx="3871989" cy="1570430"/>
              </a:xfrm>
              <a:prstGeom prst="rect">
                <a:avLst/>
              </a:prstGeom>
              <a:blipFill>
                <a:blip r:embed="rId4"/>
                <a:stretch>
                  <a:fillRect l="-2520" t="-3101" r="-2362" b="-775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m 19" descr="Uma imagem contendo Logotipo&#10;&#10;O conteúdo gerado por IA pode estar incorreto.">
            <a:extLst>
              <a:ext uri="{FF2B5EF4-FFF2-40B4-BE49-F238E27FC236}">
                <a16:creationId xmlns:a16="http://schemas.microsoft.com/office/drawing/2014/main" id="{852FF41F-21F1-FD22-22F4-096AD781DB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905" y="2047683"/>
            <a:ext cx="6751131" cy="450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8308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8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1061873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836601"/>
            <a:ext cx="2771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os conjuntos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4F587DD0-50BE-D92D-B610-F7002582296B}"/>
                  </a:ext>
                </a:extLst>
              </p:cNvPr>
              <p:cNvSpPr txBox="1"/>
              <p:nvPr/>
            </p:nvSpPr>
            <p:spPr>
              <a:xfrm>
                <a:off x="880281" y="2305061"/>
                <a:ext cx="20987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𝑋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={1,2,4}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4F587DD0-50BE-D92D-B610-F70025822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1" y="2305061"/>
                <a:ext cx="2098795" cy="461665"/>
              </a:xfrm>
              <a:prstGeom prst="rect">
                <a:avLst/>
              </a:prstGeom>
              <a:blipFill>
                <a:blip r:embed="rId2"/>
                <a:stretch>
                  <a:fillRect l="-580" b="-171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/>
              <p:nvPr/>
            </p:nvSpPr>
            <p:spPr>
              <a:xfrm>
                <a:off x="909416" y="4846579"/>
                <a:ext cx="2741938" cy="800178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𝐴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 </m:t>
                      </m:r>
                      <m:acc>
                        <m:accPr>
                          <m:chr m:val="̅"/>
                          <m:ctrlP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𝐴</m:t>
                          </m:r>
                        </m:e>
                      </m:acc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∈</m:t>
                              </m:r>
                              <m: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ℝ</m:t>
                              </m:r>
                            </m:num>
                            <m:den>
                              <m: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pt-BR" sz="2400" b="0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≤2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6" y="4846579"/>
                <a:ext cx="2741938" cy="80017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1C920F39-B6FE-0E45-5652-4BB1E6C19E7B}"/>
                  </a:ext>
                </a:extLst>
              </p:cNvPr>
              <p:cNvSpPr txBox="1"/>
              <p:nvPr/>
            </p:nvSpPr>
            <p:spPr>
              <a:xfrm>
                <a:off x="880281" y="2742383"/>
                <a:ext cx="4436786" cy="495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𝑌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1,2,3,4,5</m:t>
                        </m:r>
                      </m:e>
                    </m:d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⊂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𝑌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Obter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t-BR" sz="24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pt-BR" sz="24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𝑪</m:t>
                        </m:r>
                      </m:e>
                      <m:sub>
                        <m:r>
                          <a:rPr lang="pt-BR" sz="24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𝒚</m:t>
                        </m:r>
                      </m:sub>
                      <m:sup>
                        <m:r>
                          <a:rPr lang="pt-BR" sz="2400" b="1" i="1" smtClean="0">
                            <a:highlight>
                              <a:srgbClr val="FFCFC4"/>
                            </a:highlight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sup>
                    </m:sSubSup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1C920F39-B6FE-0E45-5652-4BB1E6C19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1" y="2742383"/>
                <a:ext cx="4436786" cy="495520"/>
              </a:xfrm>
              <a:prstGeom prst="rect">
                <a:avLst/>
              </a:prstGeom>
              <a:blipFill>
                <a:blip r:embed="rId4"/>
                <a:stretch>
                  <a:fillRect l="-275" t="-6173" b="-2098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7814C173-591E-2114-9514-6C3477067926}"/>
                  </a:ext>
                </a:extLst>
              </p:cNvPr>
              <p:cNvSpPr txBox="1"/>
              <p:nvPr/>
            </p:nvSpPr>
            <p:spPr>
              <a:xfrm>
                <a:off x="880281" y="3359245"/>
                <a:ext cx="5648706" cy="495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pt-B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pt-B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𝑪</m:t>
                        </m:r>
                      </m:e>
                      <m:sub>
                        <m:r>
                          <a:rPr lang="pt-B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𝒚</m:t>
                        </m:r>
                      </m:sub>
                      <m:sup>
                        <m:r>
                          <a:rPr lang="pt-B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</m:sup>
                    </m:sSubSup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1,2,3,4,5</m:t>
                        </m:r>
                      </m:e>
                    </m:d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1,2,4</m:t>
                        </m:r>
                      </m:e>
                    </m:d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3,5</m:t>
                        </m:r>
                      </m:e>
                    </m:d>
                  </m:oMath>
                </a14:m>
                <a:r>
                  <a:rPr lang="pt-BR" sz="23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7814C173-591E-2114-9514-6C3477067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1" y="3359245"/>
                <a:ext cx="5648706" cy="495520"/>
              </a:xfrm>
              <a:prstGeom prst="rect">
                <a:avLst/>
              </a:prstGeom>
              <a:blipFill>
                <a:blip r:embed="rId5"/>
                <a:stretch>
                  <a:fillRect l="-216" b="-740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78A9EEDC-1E76-0801-4D21-D6E43AAA8725}"/>
                  </a:ext>
                </a:extLst>
              </p:cNvPr>
              <p:cNvSpPr txBox="1"/>
              <p:nvPr/>
            </p:nvSpPr>
            <p:spPr>
              <a:xfrm>
                <a:off x="880280" y="3898593"/>
                <a:ext cx="5460699" cy="904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 A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pt-B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∈</m:t>
                            </m:r>
                            <m: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ℝ</m:t>
                            </m:r>
                          </m:num>
                          <m:den>
                            <m: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pt-B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&gt;2</m:t>
                            </m:r>
                          </m:den>
                        </m:f>
                      </m:e>
                    </m:d>
                    <m:r>
                      <a:rPr lang="pt-B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 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 está contido no universo </a:t>
                </a:r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ℝ</m:t>
                    </m:r>
                  </m:oMath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Obter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3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pt-BR" sz="23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pt-BR" sz="23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sub>
                    </m:sSub>
                  </m:oMath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78A9EEDC-1E76-0801-4D21-D6E43AAA8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0" y="3898593"/>
                <a:ext cx="5460699" cy="904158"/>
              </a:xfrm>
              <a:prstGeom prst="rect">
                <a:avLst/>
              </a:prstGeom>
              <a:blipFill>
                <a:blip r:embed="rId6"/>
                <a:stretch>
                  <a:fillRect l="-1674" t="-2027" b="-1418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1191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1" grpId="0"/>
      <p:bldP spid="25" grpId="0" animBg="1"/>
      <p:bldP spid="2" grpId="0"/>
      <p:bldP spid="3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8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1563220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2337948"/>
            <a:ext cx="2771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pt-BR" sz="2400" dirty="0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= {</a:t>
            </a:r>
            <a:r>
              <a:rPr lang="pt-BR" sz="2400" dirty="0" err="1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a,b,c,d,e</a:t>
            </a:r>
            <a:r>
              <a:rPr lang="pt-BR" sz="2400" dirty="0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 </a:t>
            </a:r>
            <a:endParaRPr lang="pt-BR" sz="2300" dirty="0">
              <a:highlight>
                <a:srgbClr val="FFCFC4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/>
              <p:nvPr/>
            </p:nvSpPr>
            <p:spPr>
              <a:xfrm>
                <a:off x="909415" y="4105286"/>
                <a:ext cx="3133775" cy="44610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pt-BR" sz="2400" b="0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𝐴</m:t>
                          </m:r>
                        </m:sub>
                      </m:sSub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𝑈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={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𝑓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𝑔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h</m:t>
                      </m:r>
                      <m:r>
                        <a:rPr lang="pt-BR" sz="2400" b="0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4105286"/>
                <a:ext cx="3133775" cy="446107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aixaDeTexto 17">
            <a:extLst>
              <a:ext uri="{FF2B5EF4-FFF2-40B4-BE49-F238E27FC236}">
                <a16:creationId xmlns:a16="http://schemas.microsoft.com/office/drawing/2014/main" id="{EF990F40-A993-45F3-6A45-008004840B54}"/>
              </a:ext>
            </a:extLst>
          </p:cNvPr>
          <p:cNvSpPr txBox="1"/>
          <p:nvPr/>
        </p:nvSpPr>
        <p:spPr>
          <a:xfrm>
            <a:off x="880282" y="2799613"/>
            <a:ext cx="5024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= {</a:t>
            </a:r>
            <a:r>
              <a:rPr lang="pt-BR" sz="2400" dirty="0" err="1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d,e,f,g</a:t>
            </a:r>
            <a:r>
              <a:rPr lang="pt-BR" sz="2400" dirty="0">
                <a:highlight>
                  <a:srgbClr val="FFCFC4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}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estão contidos no universo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E7EEF641-5A09-9204-8041-3C16B6DF52D0}"/>
                  </a:ext>
                </a:extLst>
              </p:cNvPr>
              <p:cNvSpPr txBox="1"/>
              <p:nvPr/>
            </p:nvSpPr>
            <p:spPr>
              <a:xfrm>
                <a:off x="880281" y="3250452"/>
                <a:ext cx="6622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highlight>
                      <a:srgbClr val="FFCFC4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 = {</a:t>
                </a:r>
                <a:r>
                  <a:rPr lang="pt-BR" sz="2400" dirty="0" err="1">
                    <a:highlight>
                      <a:srgbClr val="FFCFC4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a,b,c,d,e,f,g,h</a:t>
                </a:r>
                <a:r>
                  <a:rPr lang="pt-BR" sz="2400" dirty="0">
                    <a:highlight>
                      <a:srgbClr val="FFCFC4"/>
                    </a:highlight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}</a:t>
                </a:r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determinar o conjunto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sub>
                    </m:sSub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E7EEF641-5A09-9204-8041-3C16B6DF5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1" y="3250452"/>
                <a:ext cx="6622206" cy="461665"/>
              </a:xfrm>
              <a:prstGeom prst="rect">
                <a:avLst/>
              </a:prstGeom>
              <a:blipFill>
                <a:blip r:embed="rId3"/>
                <a:stretch>
                  <a:fillRect l="-1380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A5A0EFAB-2961-048A-CD1C-A56BE748D9BF}"/>
                  </a:ext>
                </a:extLst>
              </p:cNvPr>
              <p:cNvSpPr/>
              <p:nvPr/>
            </p:nvSpPr>
            <p:spPr>
              <a:xfrm>
                <a:off x="909415" y="4699304"/>
                <a:ext cx="5271048" cy="44610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b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𝐴</m:t>
                        </m:r>
                      </m:sub>
                    </m:sSub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𝑓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𝑔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pt-BR" sz="24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d>
                      <m:dPr>
                        <m:begChr m:val="{"/>
                        <m:endChr m:val="}"/>
                        <m:ctrlP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</m:d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𝑔</m:t>
                    </m:r>
                    <m:r>
                      <a:rPr lang="pt-BR" sz="24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A5A0EFAB-2961-048A-CD1C-A56BE748D9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4699304"/>
                <a:ext cx="5271048" cy="4461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181802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5" grpId="0" animBg="1"/>
      <p:bldP spid="18" grpId="0"/>
      <p:bldP spid="19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gere essa imagem em fundo transparente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1637959" y="752636"/>
            <a:ext cx="891608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Número de Elementos da União de Conjuntos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2546325" y="1653718"/>
            <a:ext cx="709935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Existe uma relação importante que envolve a quantidade de elementos dos seguintes conjuntos finitos: A, B, A ∩ B e A ∪ B. Observe:</a:t>
            </a:r>
            <a:endParaRPr lang="pt-BR" sz="2300" dirty="0">
              <a:highlight>
                <a:srgbClr val="FFCFC4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3487398" y="2981293"/>
                <a:ext cx="5217204" cy="594402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∪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</m:e>
                      </m:d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𝒏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398" y="2981293"/>
                <a:ext cx="5217204" cy="594402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2938261" y="4020495"/>
            <a:ext cx="631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n(A) = número de elementos do conjunto A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382FB88-964C-7534-2A52-0CEBC724D88F}"/>
              </a:ext>
            </a:extLst>
          </p:cNvPr>
          <p:cNvSpPr txBox="1"/>
          <p:nvPr/>
        </p:nvSpPr>
        <p:spPr>
          <a:xfrm>
            <a:off x="2938260" y="4439662"/>
            <a:ext cx="631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n(B) = número de elementos do conjunto B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94B52267-6B85-8A29-AEE1-3EE019B113E9}"/>
                  </a:ext>
                </a:extLst>
              </p:cNvPr>
              <p:cNvSpPr txBox="1"/>
              <p:nvPr/>
            </p:nvSpPr>
            <p:spPr>
              <a:xfrm>
                <a:off x="2938259" y="4858829"/>
                <a:ext cx="63154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n(A</a:t>
                </a:r>
                <a:r>
                  <a:rPr lang="pt-BR" sz="2400" b="1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 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 = número de elementos da interseção</a:t>
                </a:r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94B52267-6B85-8A29-AEE1-3EE019B11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259" y="4858829"/>
                <a:ext cx="6315479" cy="461665"/>
              </a:xfrm>
              <a:prstGeom prst="rect">
                <a:avLst/>
              </a:prstGeom>
              <a:blipFill>
                <a:blip r:embed="rId3"/>
                <a:stretch>
                  <a:fillRect t="-11842" b="-2763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4FCD22DE-009A-AC0A-D8F9-BA45271AF368}"/>
                  </a:ext>
                </a:extLst>
              </p:cNvPr>
              <p:cNvSpPr txBox="1"/>
              <p:nvPr/>
            </p:nvSpPr>
            <p:spPr>
              <a:xfrm>
                <a:off x="2938259" y="5263294"/>
                <a:ext cx="63154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n(A</a:t>
                </a:r>
                <a:r>
                  <a:rPr lang="pt-BR" sz="2400" b="1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∪ 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 = número de elementos da união</a:t>
                </a:r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4FCD22DE-009A-AC0A-D8F9-BA45271AF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259" y="5263294"/>
                <a:ext cx="6315479" cy="461665"/>
              </a:xfrm>
              <a:prstGeom prst="rect">
                <a:avLst/>
              </a:prstGeom>
              <a:blipFill>
                <a:blip r:embed="rId4"/>
                <a:stretch>
                  <a:fillRect t="-11842" b="-2763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84383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3" grpId="0"/>
      <p:bldP spid="18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878186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621753"/>
            <a:ext cx="10527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Sejam: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909415" y="3350290"/>
                <a:ext cx="3929285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𝟏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𝟐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𝟑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𝟒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𝟓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𝟕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3350290"/>
                <a:ext cx="3929285" cy="37732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909414" y="4417750"/>
            <a:ext cx="449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Podemos comprovar que: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/>
              <p:nvPr/>
            </p:nvSpPr>
            <p:spPr>
              <a:xfrm>
                <a:off x="909414" y="2107355"/>
                <a:ext cx="2468786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{1,2,3,4,5</m:t>
                      </m:r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,6}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2107355"/>
                <a:ext cx="2468786" cy="461665"/>
              </a:xfrm>
              <a:prstGeom prst="rect">
                <a:avLst/>
              </a:prstGeom>
              <a:blipFill>
                <a:blip r:embed="rId3"/>
                <a:stretch>
                  <a:fillRect l="-494" r="-2222" b="-18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/>
              <p:nvPr/>
            </p:nvSpPr>
            <p:spPr>
              <a:xfrm>
                <a:off x="909414" y="2612099"/>
                <a:ext cx="2252886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</m:t>
                      </m:r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{4,5,6,7,8}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2612099"/>
                <a:ext cx="2252886" cy="461665"/>
              </a:xfrm>
              <a:prstGeom prst="rect">
                <a:avLst/>
              </a:prstGeom>
              <a:blipFill>
                <a:blip r:embed="rId4"/>
                <a:stretch>
                  <a:fillRect l="-541" b="-171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aixaDeTexto 1">
            <a:extLst>
              <a:ext uri="{FF2B5EF4-FFF2-40B4-BE49-F238E27FC236}">
                <a16:creationId xmlns:a16="http://schemas.microsoft.com/office/drawing/2014/main" id="{D2C534CD-5062-73AE-E500-7876351A3E61}"/>
              </a:ext>
            </a:extLst>
          </p:cNvPr>
          <p:cNvSpPr txBox="1"/>
          <p:nvPr/>
        </p:nvSpPr>
        <p:spPr>
          <a:xfrm>
            <a:off x="3214969" y="2614500"/>
            <a:ext cx="197465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temos: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10BEF80C-4629-F1E9-2AB5-6C73FB05545E}"/>
                  </a:ext>
                </a:extLst>
              </p:cNvPr>
              <p:cNvSpPr/>
              <p:nvPr/>
            </p:nvSpPr>
            <p:spPr>
              <a:xfrm>
                <a:off x="909415" y="3884020"/>
                <a:ext cx="2741939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𝟒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𝟓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10BEF80C-4629-F1E9-2AB5-6C73FB0554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3884020"/>
                <a:ext cx="2741939" cy="377326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1A820034-1E12-A1E2-671A-15A8C70A9661}"/>
                  </a:ext>
                </a:extLst>
              </p:cNvPr>
              <p:cNvSpPr/>
              <p:nvPr/>
            </p:nvSpPr>
            <p:spPr>
              <a:xfrm>
                <a:off x="909414" y="4938323"/>
                <a:ext cx="5186586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∪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𝑨</m:t>
                          </m:r>
                        </m:e>
                      </m:d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1A820034-1E12-A1E2-671A-15A8C70A9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4938323"/>
                <a:ext cx="5186586" cy="37732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61553661-61CD-08FD-A2C4-215E47D46746}"/>
                  </a:ext>
                </a:extLst>
              </p:cNvPr>
              <p:cNvSpPr/>
              <p:nvPr/>
            </p:nvSpPr>
            <p:spPr>
              <a:xfrm>
                <a:off x="919851" y="5508664"/>
                <a:ext cx="2242449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𝟔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𝟑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𝟖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61553661-61CD-08FD-A2C4-215E47D467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51" y="5508664"/>
                <a:ext cx="2242449" cy="3773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Imagem 24" descr="Imagem preta e branca de relógio ao fundo&#10;&#10;O conteúdo gerado por IA pode estar incorreto.">
            <a:extLst>
              <a:ext uri="{FF2B5EF4-FFF2-40B4-BE49-F238E27FC236}">
                <a16:creationId xmlns:a16="http://schemas.microsoft.com/office/drawing/2014/main" id="{2ED40F43-7B9C-FFF0-FB22-DD5723B867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121" y="2055255"/>
            <a:ext cx="5437415" cy="36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9264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3" grpId="0"/>
      <p:bldP spid="18" grpId="0" animBg="1"/>
      <p:bldP spid="20" grpId="0" animBg="1"/>
      <p:bldP spid="2" grpId="0"/>
      <p:bldP spid="22" grpId="0" animBg="1"/>
      <p:bldP spid="21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878186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740143"/>
            <a:ext cx="774120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conjunto A tem 8 elementos; o conjunto B, 13 elementos; o conjunto A ∩ B, 5 elementos. Determinar o número de elementos do conjunto A ∪ B: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1A820034-1E12-A1E2-671A-15A8C70A9661}"/>
                  </a:ext>
                </a:extLst>
              </p:cNvPr>
              <p:cNvSpPr/>
              <p:nvPr/>
            </p:nvSpPr>
            <p:spPr>
              <a:xfrm>
                <a:off x="5505020" y="4027950"/>
                <a:ext cx="3893075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𝒏</m:t>
                      </m:r>
                      <m:d>
                        <m:dPr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∪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rgbClr val="BF6B04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𝟑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400" b="1" i="1" smtClean="0">
                          <a:solidFill>
                            <a:srgbClr val="BF6B04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400" b="1" i="1" smtClean="0">
                          <a:solidFill>
                            <a:srgbClr val="BF6B04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𝟖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𝟏𝟔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Retângulo: Cantos Arredondados 20">
                <a:extLst>
                  <a:ext uri="{FF2B5EF4-FFF2-40B4-BE49-F238E27FC236}">
                    <a16:creationId xmlns:a16="http://schemas.microsoft.com/office/drawing/2014/main" id="{1A820034-1E12-A1E2-671A-15A8C70A9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020" y="4027950"/>
                <a:ext cx="3893075" cy="37732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lipse 23">
            <a:extLst>
              <a:ext uri="{FF2B5EF4-FFF2-40B4-BE49-F238E27FC236}">
                <a16:creationId xmlns:a16="http://schemas.microsoft.com/office/drawing/2014/main" id="{C65FE5F2-0D8A-F49E-8669-22D0ADB9B250}"/>
              </a:ext>
            </a:extLst>
          </p:cNvPr>
          <p:cNvSpPr/>
          <p:nvPr/>
        </p:nvSpPr>
        <p:spPr>
          <a:xfrm>
            <a:off x="1026456" y="3273266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350FD3FA-B88B-8CCF-A0EE-E82BB281382F}"/>
              </a:ext>
            </a:extLst>
          </p:cNvPr>
          <p:cNvSpPr/>
          <p:nvPr/>
        </p:nvSpPr>
        <p:spPr>
          <a:xfrm>
            <a:off x="2683095" y="3273266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3472647-2EB7-C4B0-74C8-15B7A715D031}"/>
              </a:ext>
            </a:extLst>
          </p:cNvPr>
          <p:cNvSpPr txBox="1"/>
          <p:nvPr/>
        </p:nvSpPr>
        <p:spPr>
          <a:xfrm>
            <a:off x="914484" y="3060325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88E29E6-9B4E-80FC-C5A2-15F89B2764EB}"/>
              </a:ext>
            </a:extLst>
          </p:cNvPr>
          <p:cNvSpPr txBox="1"/>
          <p:nvPr/>
        </p:nvSpPr>
        <p:spPr>
          <a:xfrm>
            <a:off x="4833487" y="3060325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1E0BF3C-6DC0-3E93-5E33-1085F796FCA5}"/>
              </a:ext>
            </a:extLst>
          </p:cNvPr>
          <p:cNvSpPr txBox="1"/>
          <p:nvPr/>
        </p:nvSpPr>
        <p:spPr>
          <a:xfrm>
            <a:off x="1318458" y="3905835"/>
            <a:ext cx="101237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8-5=</a:t>
            </a:r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D777236-A499-3DCA-536A-92810534B07D}"/>
              </a:ext>
            </a:extLst>
          </p:cNvPr>
          <p:cNvSpPr txBox="1"/>
          <p:nvPr/>
        </p:nvSpPr>
        <p:spPr>
          <a:xfrm>
            <a:off x="2793905" y="3905835"/>
            <a:ext cx="3300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80E1313-429D-4EF4-E4D5-6225B8791580}"/>
              </a:ext>
            </a:extLst>
          </p:cNvPr>
          <p:cNvSpPr txBox="1"/>
          <p:nvPr/>
        </p:nvSpPr>
        <p:spPr>
          <a:xfrm>
            <a:off x="3591037" y="3921661"/>
            <a:ext cx="101237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13-5=</a:t>
            </a:r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58D06EC-E432-4B8F-B1BB-22E3EF1971FF}"/>
              </a:ext>
            </a:extLst>
          </p:cNvPr>
          <p:cNvSpPr txBox="1"/>
          <p:nvPr/>
        </p:nvSpPr>
        <p:spPr>
          <a:xfrm>
            <a:off x="880281" y="4983659"/>
            <a:ext cx="8505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(A-B)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42AB46C4-678D-F5D9-7CAB-17EC6B2762E1}"/>
                  </a:ext>
                </a:extLst>
              </p:cNvPr>
              <p:cNvSpPr txBox="1"/>
              <p:nvPr/>
            </p:nvSpPr>
            <p:spPr>
              <a:xfrm>
                <a:off x="2547753" y="5027643"/>
                <a:ext cx="1043283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3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pt-BR" sz="23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</m:oMath>
                </a14:m>
                <a:r>
                  <a:rPr lang="pt-BR" sz="23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</a:p>
            </p:txBody>
          </p:sp>
        </mc:Choice>
        <mc:Fallback xmlns=""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42AB46C4-678D-F5D9-7CAB-17EC6B276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7753" y="5027643"/>
                <a:ext cx="1043283" cy="446276"/>
              </a:xfrm>
              <a:prstGeom prst="rect">
                <a:avLst/>
              </a:prstGeom>
              <a:blipFill>
                <a:blip r:embed="rId3"/>
                <a:stretch>
                  <a:fillRect l="-8772" t="-10959" b="-3013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aixaDeTexto 33">
            <a:extLst>
              <a:ext uri="{FF2B5EF4-FFF2-40B4-BE49-F238E27FC236}">
                <a16:creationId xmlns:a16="http://schemas.microsoft.com/office/drawing/2014/main" id="{97955658-1AFD-FB5C-DE95-622D748B2B9A}"/>
              </a:ext>
            </a:extLst>
          </p:cNvPr>
          <p:cNvSpPr txBox="1"/>
          <p:nvPr/>
        </p:nvSpPr>
        <p:spPr>
          <a:xfrm>
            <a:off x="4439488" y="5027643"/>
            <a:ext cx="104328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(B-A)</a:t>
            </a:r>
          </a:p>
        </p:txBody>
      </p:sp>
    </p:spTree>
    <p:extLst>
      <p:ext uri="{BB962C8B-B14F-4D97-AF65-F5344CB8AC3E}">
        <p14:creationId xmlns:p14="http://schemas.microsoft.com/office/powerpoint/2010/main" val="6247274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1" grpId="0" animBg="1"/>
      <p:bldP spid="24" grpId="0" animBg="1"/>
      <p:bldP spid="25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3" y="734811"/>
            <a:ext cx="4011061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Situação Problema: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596768"/>
            <a:ext cx="99299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Uma escola oferece a seus 200 alunos do Ensino Médio oficinas Uma escola oferece a seus 200 alunos do Ensino Médio oficinas de teatro (T) e Futsal (F). Um levantamento mostrou que 120 de teatro (T) e Futsal (F). Um levantamento mostrou que 120 alunos inscreveram-se em Teatro, 73 em Futsal e 45 em ambos. alunos inscreveram-se em Teatro, 73 em Futsal e 45 em ambos. Determine o número de alunos inscritos: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AC8A77B-6FD2-BA57-51F5-D050D1ED4450}"/>
              </a:ext>
            </a:extLst>
          </p:cNvPr>
          <p:cNvSpPr txBox="1"/>
          <p:nvPr/>
        </p:nvSpPr>
        <p:spPr>
          <a:xfrm>
            <a:off x="914483" y="4501364"/>
            <a:ext cx="245435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Em um só curso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F22CFA9-DE30-10B8-6787-39EB11317F29}"/>
              </a:ext>
            </a:extLst>
          </p:cNvPr>
          <p:cNvSpPr txBox="1"/>
          <p:nvPr/>
        </p:nvSpPr>
        <p:spPr>
          <a:xfrm>
            <a:off x="914483" y="5038704"/>
            <a:ext cx="295166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Em nenhum curso</a:t>
            </a:r>
          </a:p>
        </p:txBody>
      </p:sp>
      <p:pic>
        <p:nvPicPr>
          <p:cNvPr id="26" name="Imagem 25" descr="Janela de vidro&#10;&#10;O conteúdo gerado por IA pode estar incorreto.">
            <a:extLst>
              <a:ext uri="{FF2B5EF4-FFF2-40B4-BE49-F238E27FC236}">
                <a16:creationId xmlns:a16="http://schemas.microsoft.com/office/drawing/2014/main" id="{D618F5FB-CA4E-A23D-3549-DB4446088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11" y="2962629"/>
            <a:ext cx="6208019" cy="413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44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734811"/>
            <a:ext cx="2301360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Resolução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596768"/>
            <a:ext cx="99299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Uma escola oferece a seus 200 alunos do Ensino Médio oficinas Uma escola oferece a seus 200 alunos do Ensino Médio oficinas de teatro (T) e Futsal (F). Um levantamento mostrou que 120 de teatro (T) e Futsal (F). Um levantamento mostrou que 120 alunos inscreveram-se em Teatro, 73 em Futsal e 45 em ambos. alunos inscreveram-se em Teatro, 73 em Futsal e 45 em ambos. Determine o número de alunos inscritos: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A5AF6D15-BB13-EF6A-EDFA-3F87D61D26AC}"/>
              </a:ext>
            </a:extLst>
          </p:cNvPr>
          <p:cNvSpPr/>
          <p:nvPr/>
        </p:nvSpPr>
        <p:spPr>
          <a:xfrm>
            <a:off x="973395" y="4109284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024418D-211F-7506-A92D-9BB6A65375F5}"/>
              </a:ext>
            </a:extLst>
          </p:cNvPr>
          <p:cNvSpPr/>
          <p:nvPr/>
        </p:nvSpPr>
        <p:spPr>
          <a:xfrm>
            <a:off x="2630034" y="4109284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AB7EEF0-CBF5-D421-2EB5-7CFDE0430CC0}"/>
              </a:ext>
            </a:extLst>
          </p:cNvPr>
          <p:cNvSpPr txBox="1"/>
          <p:nvPr/>
        </p:nvSpPr>
        <p:spPr>
          <a:xfrm>
            <a:off x="861423" y="3896343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66EA612-20B0-2D51-F7EF-142C5A089F4E}"/>
              </a:ext>
            </a:extLst>
          </p:cNvPr>
          <p:cNvSpPr txBox="1"/>
          <p:nvPr/>
        </p:nvSpPr>
        <p:spPr>
          <a:xfrm>
            <a:off x="4780426" y="3896343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E3C1E07-BD2B-F9F3-D51D-A13B99F695F7}"/>
              </a:ext>
            </a:extLst>
          </p:cNvPr>
          <p:cNvSpPr txBox="1"/>
          <p:nvPr/>
        </p:nvSpPr>
        <p:spPr>
          <a:xfrm>
            <a:off x="1364391" y="4573727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120-45</a:t>
            </a:r>
            <a:endParaRPr lang="pt-BR" sz="2300" b="1" dirty="0">
              <a:solidFill>
                <a:srgbClr val="BF6B0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C36F294-A78C-30C3-04BA-D3007A57EFE4}"/>
              </a:ext>
            </a:extLst>
          </p:cNvPr>
          <p:cNvSpPr txBox="1"/>
          <p:nvPr/>
        </p:nvSpPr>
        <p:spPr>
          <a:xfrm>
            <a:off x="2682875" y="4741853"/>
            <a:ext cx="5869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A19526-87A1-B9FC-3421-C0B99BA37C69}"/>
              </a:ext>
            </a:extLst>
          </p:cNvPr>
          <p:cNvSpPr txBox="1"/>
          <p:nvPr/>
        </p:nvSpPr>
        <p:spPr>
          <a:xfrm>
            <a:off x="3456890" y="4570554"/>
            <a:ext cx="155764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73-45</a:t>
            </a:r>
            <a:endParaRPr lang="pt-BR" sz="2300" b="1" dirty="0">
              <a:solidFill>
                <a:srgbClr val="BF6B0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5286A51-88FB-B19A-1924-280A8240D0CF}"/>
              </a:ext>
            </a:extLst>
          </p:cNvPr>
          <p:cNvSpPr txBox="1"/>
          <p:nvPr/>
        </p:nvSpPr>
        <p:spPr>
          <a:xfrm>
            <a:off x="1364391" y="4910742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75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52359F1-1E3F-11AF-164B-A057B48BDFDE}"/>
              </a:ext>
            </a:extLst>
          </p:cNvPr>
          <p:cNvSpPr txBox="1"/>
          <p:nvPr/>
        </p:nvSpPr>
        <p:spPr>
          <a:xfrm>
            <a:off x="3349629" y="4910742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7140F70C-0A9D-ECEE-D0E5-B3CD9151448B}"/>
                  </a:ext>
                </a:extLst>
              </p:cNvPr>
              <p:cNvSpPr txBox="1"/>
              <p:nvPr/>
            </p:nvSpPr>
            <p:spPr>
              <a:xfrm>
                <a:off x="6391990" y="3896343"/>
                <a:ext cx="2454359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14:m>
                  <m:oMath xmlns:m="http://schemas.openxmlformats.org/officeDocument/2006/math">
                    <m:r>
                      <a:rPr lang="pt-BR" sz="23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75+28=103</m:t>
                    </m:r>
                  </m:oMath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CaixaDeTexto 27">
                <a:extLst>
                  <a:ext uri="{FF2B5EF4-FFF2-40B4-BE49-F238E27FC236}">
                    <a16:creationId xmlns:a16="http://schemas.microsoft.com/office/drawing/2014/main" id="{7140F70C-0A9D-ECEE-D0E5-B3CD91514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990" y="3896343"/>
                <a:ext cx="2454359" cy="446276"/>
              </a:xfrm>
              <a:prstGeom prst="rect">
                <a:avLst/>
              </a:prstGeom>
              <a:blipFill>
                <a:blip r:embed="rId2"/>
                <a:stretch>
                  <a:fillRect l="-3731" t="-9589" b="-3013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D19C6769-3AA2-F2C4-A37A-8EA5BECA19D2}"/>
                  </a:ext>
                </a:extLst>
              </p:cNvPr>
              <p:cNvSpPr txBox="1"/>
              <p:nvPr/>
            </p:nvSpPr>
            <p:spPr>
              <a:xfrm>
                <a:off x="6391989" y="4793692"/>
                <a:ext cx="3181441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  <a14:m>
                  <m:oMath xmlns:m="http://schemas.openxmlformats.org/officeDocument/2006/math">
                    <m:r>
                      <a:rPr lang="pt-BR" sz="23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200−(75+45+28)</m:t>
                    </m:r>
                  </m:oMath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9" name="CaixaDeTexto 28">
                <a:extLst>
                  <a:ext uri="{FF2B5EF4-FFF2-40B4-BE49-F238E27FC236}">
                    <a16:creationId xmlns:a16="http://schemas.microsoft.com/office/drawing/2014/main" id="{D19C6769-3AA2-F2C4-A37A-8EA5BECA1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989" y="4793692"/>
                <a:ext cx="3181441" cy="446276"/>
              </a:xfrm>
              <a:prstGeom prst="rect">
                <a:avLst/>
              </a:prstGeom>
              <a:blipFill>
                <a:blip r:embed="rId3"/>
                <a:stretch>
                  <a:fillRect l="-2879" t="-9459" r="-1536" b="-283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6D779F76-85A0-027C-DCBA-9D4E7FE57A66}"/>
                  </a:ext>
                </a:extLst>
              </p:cNvPr>
              <p:cNvSpPr txBox="1"/>
              <p:nvPr/>
            </p:nvSpPr>
            <p:spPr>
              <a:xfrm>
                <a:off x="6391990" y="5261232"/>
                <a:ext cx="2454360" cy="446276"/>
              </a:xfrm>
              <a:prstGeom prst="rect">
                <a:avLst/>
              </a:prstGeom>
              <a:solidFill>
                <a:srgbClr val="FFCFC4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3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200−148=52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0" name="CaixaDeTexto 29">
                <a:extLst>
                  <a:ext uri="{FF2B5EF4-FFF2-40B4-BE49-F238E27FC236}">
                    <a16:creationId xmlns:a16="http://schemas.microsoft.com/office/drawing/2014/main" id="{6D779F76-85A0-027C-DCBA-9D4E7FE57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990" y="5261232"/>
                <a:ext cx="2454360" cy="446276"/>
              </a:xfrm>
              <a:prstGeom prst="rect">
                <a:avLst/>
              </a:prstGeom>
              <a:blipFill>
                <a:blip r:embed="rId4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tângulo 30">
            <a:extLst>
              <a:ext uri="{FF2B5EF4-FFF2-40B4-BE49-F238E27FC236}">
                <a16:creationId xmlns:a16="http://schemas.microsoft.com/office/drawing/2014/main" id="{3C3AC378-C6FC-6170-BF5A-43AEB652D991}"/>
              </a:ext>
            </a:extLst>
          </p:cNvPr>
          <p:cNvSpPr/>
          <p:nvPr/>
        </p:nvSpPr>
        <p:spPr>
          <a:xfrm>
            <a:off x="861423" y="3896343"/>
            <a:ext cx="4388089" cy="204975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CE38442-D109-F632-542A-97BC45597DEB}"/>
              </a:ext>
            </a:extLst>
          </p:cNvPr>
          <p:cNvSpPr txBox="1"/>
          <p:nvPr/>
        </p:nvSpPr>
        <p:spPr>
          <a:xfrm>
            <a:off x="5324158" y="3678490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30806575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 animBg="1"/>
      <p:bldP spid="31" grpId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3" y="734811"/>
            <a:ext cx="4011061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Situação Problema: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596768"/>
            <a:ext cx="78145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Numa turma de 42 alunos, o professor perguntou: “Quem é torcedor do Grêmio?” 36 levantaram o braço. A seguir, perguntou: “Quem é nascido em Porto Alegre?” 28 levantaram o braço. Sabendo que nenhum aluno deixou de levantar o braço, vamos determinar quantos alunos são gremistas e Porto alegrenses.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B7B7BD48-CF6F-2CC8-72D8-664E188E1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9226" y="1596768"/>
            <a:ext cx="2009942" cy="2391138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298AF6FB-A864-BCF3-883B-6C6676813F92}"/>
              </a:ext>
            </a:extLst>
          </p:cNvPr>
          <p:cNvSpPr/>
          <p:nvPr/>
        </p:nvSpPr>
        <p:spPr>
          <a:xfrm>
            <a:off x="973395" y="4267219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FB2C655F-E48F-1295-EAF2-60A0F6EB1C39}"/>
              </a:ext>
            </a:extLst>
          </p:cNvPr>
          <p:cNvSpPr/>
          <p:nvPr/>
        </p:nvSpPr>
        <p:spPr>
          <a:xfrm>
            <a:off x="2630034" y="4267219"/>
            <a:ext cx="2242449" cy="17359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A713B25-7CBF-F6D0-9AA3-BC92D6023D8A}"/>
              </a:ext>
            </a:extLst>
          </p:cNvPr>
          <p:cNvSpPr txBox="1"/>
          <p:nvPr/>
        </p:nvSpPr>
        <p:spPr>
          <a:xfrm>
            <a:off x="861423" y="4054278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C3BD2DF-2B3F-C653-DDC0-160046E20360}"/>
              </a:ext>
            </a:extLst>
          </p:cNvPr>
          <p:cNvSpPr txBox="1"/>
          <p:nvPr/>
        </p:nvSpPr>
        <p:spPr>
          <a:xfrm>
            <a:off x="4780426" y="4054278"/>
            <a:ext cx="4443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2B9C56D-6E0A-FD09-00DB-FEE56802975A}"/>
              </a:ext>
            </a:extLst>
          </p:cNvPr>
          <p:cNvSpPr txBox="1"/>
          <p:nvPr/>
        </p:nvSpPr>
        <p:spPr>
          <a:xfrm>
            <a:off x="1364391" y="4899788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36-</a:t>
            </a:r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EA623CB-BA30-0F31-70CC-4A5CDF4BBC34}"/>
              </a:ext>
            </a:extLst>
          </p:cNvPr>
          <p:cNvSpPr txBox="1"/>
          <p:nvPr/>
        </p:nvSpPr>
        <p:spPr>
          <a:xfrm>
            <a:off x="2632470" y="4899788"/>
            <a:ext cx="5869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968532E-566A-7E9F-947A-EDB7E7E0D228}"/>
              </a:ext>
            </a:extLst>
          </p:cNvPr>
          <p:cNvSpPr txBox="1"/>
          <p:nvPr/>
        </p:nvSpPr>
        <p:spPr>
          <a:xfrm>
            <a:off x="3333658" y="4899788"/>
            <a:ext cx="115838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28-</a:t>
            </a:r>
            <a:r>
              <a:rPr lang="pt-BR" sz="2300" b="1" dirty="0">
                <a:solidFill>
                  <a:srgbClr val="BF6B0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5ABE1DD-9DDD-80E9-AB38-61095CF9814E}"/>
              </a:ext>
            </a:extLst>
          </p:cNvPr>
          <p:cNvSpPr txBox="1"/>
          <p:nvPr/>
        </p:nvSpPr>
        <p:spPr>
          <a:xfrm>
            <a:off x="676068" y="5885454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(G-P)</a:t>
            </a:r>
            <a:endParaRPr lang="pt-BR" sz="2300" b="1" dirty="0">
              <a:solidFill>
                <a:srgbClr val="BF6B0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965F7259-6556-A55B-D555-FB0FAA05638D}"/>
              </a:ext>
            </a:extLst>
          </p:cNvPr>
          <p:cNvSpPr/>
          <p:nvPr/>
        </p:nvSpPr>
        <p:spPr>
          <a:xfrm rot="20258499">
            <a:off x="1096042" y="5518111"/>
            <a:ext cx="577516" cy="319025"/>
          </a:xfrm>
          <a:custGeom>
            <a:avLst/>
            <a:gdLst>
              <a:gd name="connsiteX0" fmla="*/ 0 w 577516"/>
              <a:gd name="connsiteY0" fmla="*/ 319025 h 319025"/>
              <a:gd name="connsiteX1" fmla="*/ 288758 w 577516"/>
              <a:gd name="connsiteY1" fmla="*/ 14225 h 319025"/>
              <a:gd name="connsiteX2" fmla="*/ 577516 w 577516"/>
              <a:gd name="connsiteY2" fmla="*/ 78393 h 31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516" h="319025">
                <a:moveTo>
                  <a:pt x="0" y="319025"/>
                </a:moveTo>
                <a:cubicBezTo>
                  <a:pt x="96252" y="186677"/>
                  <a:pt x="192505" y="54330"/>
                  <a:pt x="288758" y="14225"/>
                </a:cubicBezTo>
                <a:cubicBezTo>
                  <a:pt x="385011" y="-25880"/>
                  <a:pt x="481263" y="26256"/>
                  <a:pt x="577516" y="78393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B8DDB997-8054-B5FE-551C-82B062EE63E1}"/>
                  </a:ext>
                </a:extLst>
              </p:cNvPr>
              <p:cNvSpPr txBox="1"/>
              <p:nvPr/>
            </p:nvSpPr>
            <p:spPr>
              <a:xfrm>
                <a:off x="2396477" y="5885454"/>
                <a:ext cx="1042505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3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(G</a:t>
                </a:r>
                <a:r>
                  <a:rPr lang="pt-BR" sz="2300" b="1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3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 </m:t>
                    </m:r>
                  </m:oMath>
                </a14:m>
                <a:r>
                  <a:rPr lang="pt-BR" sz="23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P)</a:t>
                </a:r>
                <a:endParaRPr lang="pt-BR" sz="2300" b="1" dirty="0">
                  <a:solidFill>
                    <a:srgbClr val="BF6B0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B8DDB997-8054-B5FE-551C-82B062EE6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477" y="5885454"/>
                <a:ext cx="1042505" cy="446276"/>
              </a:xfrm>
              <a:prstGeom prst="rect">
                <a:avLst/>
              </a:prstGeom>
              <a:blipFill>
                <a:blip r:embed="rId4"/>
                <a:stretch>
                  <a:fillRect l="-7602" t="-9459" r="-8187" b="-283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aixaDeTexto 32">
            <a:extLst>
              <a:ext uri="{FF2B5EF4-FFF2-40B4-BE49-F238E27FC236}">
                <a16:creationId xmlns:a16="http://schemas.microsoft.com/office/drawing/2014/main" id="{E9B58754-0344-6572-ED14-6EE9C047EAE2}"/>
              </a:ext>
            </a:extLst>
          </p:cNvPr>
          <p:cNvSpPr txBox="1"/>
          <p:nvPr/>
        </p:nvSpPr>
        <p:spPr>
          <a:xfrm>
            <a:off x="4430458" y="5885454"/>
            <a:ext cx="1042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(G-P)</a:t>
            </a:r>
            <a:endParaRPr lang="pt-BR" sz="2300" b="1" dirty="0">
              <a:solidFill>
                <a:srgbClr val="BF6B0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A35B8C4A-581F-3E5A-AEC4-B94E74BB3937}"/>
              </a:ext>
            </a:extLst>
          </p:cNvPr>
          <p:cNvSpPr/>
          <p:nvPr/>
        </p:nvSpPr>
        <p:spPr>
          <a:xfrm rot="1341501" flipH="1">
            <a:off x="4461242" y="5557310"/>
            <a:ext cx="577516" cy="319025"/>
          </a:xfrm>
          <a:custGeom>
            <a:avLst/>
            <a:gdLst>
              <a:gd name="connsiteX0" fmla="*/ 0 w 577516"/>
              <a:gd name="connsiteY0" fmla="*/ 319025 h 319025"/>
              <a:gd name="connsiteX1" fmla="*/ 288758 w 577516"/>
              <a:gd name="connsiteY1" fmla="*/ 14225 h 319025"/>
              <a:gd name="connsiteX2" fmla="*/ 577516 w 577516"/>
              <a:gd name="connsiteY2" fmla="*/ 78393 h 31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516" h="319025">
                <a:moveTo>
                  <a:pt x="0" y="319025"/>
                </a:moveTo>
                <a:cubicBezTo>
                  <a:pt x="96252" y="186677"/>
                  <a:pt x="192505" y="54330"/>
                  <a:pt x="288758" y="14225"/>
                </a:cubicBezTo>
                <a:cubicBezTo>
                  <a:pt x="385011" y="-25880"/>
                  <a:pt x="481263" y="26256"/>
                  <a:pt x="577516" y="78393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orma Livre: Forma 34">
            <a:extLst>
              <a:ext uri="{FF2B5EF4-FFF2-40B4-BE49-F238E27FC236}">
                <a16:creationId xmlns:a16="http://schemas.microsoft.com/office/drawing/2014/main" id="{E7369A11-FC70-CBEE-6D09-CB3E91400F84}"/>
              </a:ext>
            </a:extLst>
          </p:cNvPr>
          <p:cNvSpPr/>
          <p:nvPr/>
        </p:nvSpPr>
        <p:spPr>
          <a:xfrm>
            <a:off x="2914022" y="5395965"/>
            <a:ext cx="241233" cy="522514"/>
          </a:xfrm>
          <a:custGeom>
            <a:avLst/>
            <a:gdLst>
              <a:gd name="connsiteX0" fmla="*/ 20097 w 241233"/>
              <a:gd name="connsiteY0" fmla="*/ 522514 h 522514"/>
              <a:gd name="connsiteX1" fmla="*/ 241160 w 241233"/>
              <a:gd name="connsiteY1" fmla="*/ 281354 h 522514"/>
              <a:gd name="connsiteX2" fmla="*/ 0 w 241233"/>
              <a:gd name="connsiteY2" fmla="*/ 0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233" h="522514">
                <a:moveTo>
                  <a:pt x="20097" y="522514"/>
                </a:moveTo>
                <a:cubicBezTo>
                  <a:pt x="132303" y="445477"/>
                  <a:pt x="244510" y="368440"/>
                  <a:pt x="241160" y="281354"/>
                </a:cubicBezTo>
                <a:cubicBezTo>
                  <a:pt x="237811" y="194268"/>
                  <a:pt x="118905" y="97134"/>
                  <a:pt x="0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9C192290-9D60-1A16-7CF4-99C2539FA511}"/>
                  </a:ext>
                </a:extLst>
              </p:cNvPr>
              <p:cNvSpPr txBox="1"/>
              <p:nvPr/>
            </p:nvSpPr>
            <p:spPr>
              <a:xfrm>
                <a:off x="6156499" y="4464796"/>
                <a:ext cx="3673340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𝟑𝟔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𝟐𝟖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𝟒𝟐</m:t>
                      </m:r>
                    </m:oMath>
                  </m:oMathPara>
                </a14:m>
                <a:endParaRPr lang="pt-BR" sz="23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9C192290-9D60-1A16-7CF4-99C2539FA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499" y="4464796"/>
                <a:ext cx="3673340" cy="446276"/>
              </a:xfrm>
              <a:prstGeom prst="rect">
                <a:avLst/>
              </a:prstGeom>
              <a:blipFill>
                <a:blip r:embed="rId5"/>
                <a:stretch>
                  <a:fillRect l="-33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31123CB5-027C-7D92-EFBC-76CB308B5A6D}"/>
                  </a:ext>
                </a:extLst>
              </p:cNvPr>
              <p:cNvSpPr txBox="1"/>
              <p:nvPr/>
            </p:nvSpPr>
            <p:spPr>
              <a:xfrm>
                <a:off x="6156499" y="4883963"/>
                <a:ext cx="1848249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𝟔𝟒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𝟒𝟐</m:t>
                      </m:r>
                    </m:oMath>
                  </m:oMathPara>
                </a14:m>
                <a:endParaRPr lang="pt-BR" sz="23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31123CB5-027C-7D92-EFBC-76CB308B5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499" y="4883963"/>
                <a:ext cx="1848249" cy="446276"/>
              </a:xfrm>
              <a:prstGeom prst="rect">
                <a:avLst/>
              </a:prstGeom>
              <a:blipFill>
                <a:blip r:embed="rId6"/>
                <a:stretch>
                  <a:fillRect l="-66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42200011-67DC-4651-ADE3-9F579D724B8D}"/>
                  </a:ext>
                </a:extLst>
              </p:cNvPr>
              <p:cNvSpPr txBox="1"/>
              <p:nvPr/>
            </p:nvSpPr>
            <p:spPr>
              <a:xfrm>
                <a:off x="6156500" y="5315441"/>
                <a:ext cx="1163020" cy="446276"/>
              </a:xfrm>
              <a:prstGeom prst="rect">
                <a:avLst/>
              </a:prstGeom>
              <a:solidFill>
                <a:srgbClr val="FFCFC4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3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𝟐𝟐</m:t>
                      </m:r>
                    </m:oMath>
                  </m:oMathPara>
                </a14:m>
                <a:endParaRPr lang="pt-BR" sz="23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42200011-67DC-4651-ADE3-9F579D724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500" y="5315441"/>
                <a:ext cx="1163020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08723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0" grpId="0" animBg="1"/>
      <p:bldP spid="21" grpId="0" animBg="1"/>
      <p:bldP spid="22" grpId="0"/>
      <p:bldP spid="23" grpId="0"/>
      <p:bldP spid="24" grpId="0"/>
      <p:bldP spid="25" grpId="0"/>
      <p:bldP spid="27" grpId="0"/>
      <p:bldP spid="30" grpId="0"/>
      <p:bldP spid="31" grpId="0" animBg="1"/>
      <p:bldP spid="32" grpId="0"/>
      <p:bldP spid="33" grpId="0"/>
      <p:bldP spid="34" grpId="0" animBg="1"/>
      <p:bldP spid="35" grpId="0" animBg="1"/>
      <p:bldP spid="36" grpId="0"/>
      <p:bldP spid="37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838200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09650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184457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354814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1401524"/>
            <a:ext cx="5306576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Operações com Conjuntos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44863" y="2320575"/>
            <a:ext cx="626769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partir de dois conjuntos conhecidos A e B podemos obter outros conjuntos através das seguintes operações: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8C03FC1F-E687-3E41-1ECB-49236AEFA277}"/>
              </a:ext>
            </a:extLst>
          </p:cNvPr>
          <p:cNvSpPr/>
          <p:nvPr/>
        </p:nvSpPr>
        <p:spPr>
          <a:xfrm>
            <a:off x="838200" y="3704562"/>
            <a:ext cx="4446319" cy="455451"/>
          </a:xfrm>
          <a:prstGeom prst="roundRect">
            <a:avLst/>
          </a:prstGeom>
          <a:solidFill>
            <a:srgbClr val="BF6B04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I.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Reunião ou União de conjuntos;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87D88D47-2D0B-9B4A-A07B-502F0E11888C}"/>
              </a:ext>
            </a:extLst>
          </p:cNvPr>
          <p:cNvSpPr/>
          <p:nvPr/>
        </p:nvSpPr>
        <p:spPr>
          <a:xfrm>
            <a:off x="838200" y="4351454"/>
            <a:ext cx="3638798" cy="455451"/>
          </a:xfrm>
          <a:prstGeom prst="roundRect">
            <a:avLst/>
          </a:prstGeom>
          <a:solidFill>
            <a:srgbClr val="BF6B04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II.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Interseção de conjuntos;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7E3EFBF-0E86-D49E-4356-238DBF448875}"/>
              </a:ext>
            </a:extLst>
          </p:cNvPr>
          <p:cNvSpPr/>
          <p:nvPr/>
        </p:nvSpPr>
        <p:spPr>
          <a:xfrm>
            <a:off x="844863" y="4998346"/>
            <a:ext cx="6802846" cy="455451"/>
          </a:xfrm>
          <a:prstGeom prst="roundRect">
            <a:avLst/>
          </a:prstGeom>
          <a:solidFill>
            <a:srgbClr val="BF6B04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III.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Diferença de conjuntos e conjunto complementar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Imagem 22" descr="Ícone&#10;&#10;O conteúdo gerado por IA pode estar incorreto.">
            <a:extLst>
              <a:ext uri="{FF2B5EF4-FFF2-40B4-BE49-F238E27FC236}">
                <a16:creationId xmlns:a16="http://schemas.microsoft.com/office/drawing/2014/main" id="{B25C4632-E2A3-2F2F-8F6D-4C7FBCBA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39049" y="1885458"/>
            <a:ext cx="5052951" cy="50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8068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5306576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Operações com Conjuntos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39793" y="2042769"/>
            <a:ext cx="68028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o conjunto dos elementos que pertencem a </a:t>
            </a:r>
            <a:r>
              <a:rPr lang="pt-BR" sz="2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a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5274172" y="3226858"/>
                <a:ext cx="3769426" cy="796193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∈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𝒐𝒖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𝒙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∈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br>
                  <a:rPr lang="pt-BR" sz="2400" b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172" y="3226858"/>
                <a:ext cx="3769426" cy="79619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5B570AF-8D7C-ADA8-8F76-4ADA25814078}"/>
              </a:ext>
            </a:extLst>
          </p:cNvPr>
          <p:cNvSpPr/>
          <p:nvPr/>
        </p:nvSpPr>
        <p:spPr>
          <a:xfrm>
            <a:off x="844863" y="1573722"/>
            <a:ext cx="2653288" cy="292736"/>
          </a:xfrm>
          <a:prstGeom prst="roundRect">
            <a:avLst/>
          </a:prstGeom>
          <a:solidFill>
            <a:srgbClr val="92D050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União Conjuntos A e B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5274172" y="4323662"/>
            <a:ext cx="5068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Podemos generalizar a operação união para três ou mais conjuntos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m 21" descr="Ventilador com fundo preto&#10;&#10;O conteúdo gerado por IA pode estar incorreto.">
            <a:extLst>
              <a:ext uri="{FF2B5EF4-FFF2-40B4-BE49-F238E27FC236}">
                <a16:creationId xmlns:a16="http://schemas.microsoft.com/office/drawing/2014/main" id="{2D2915F0-4299-26DF-C3FB-30558B6E0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0" y="2711996"/>
            <a:ext cx="4510149" cy="300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447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10660" y="1496203"/>
            <a:ext cx="265835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os conjuntos: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839794" y="3731192"/>
                <a:ext cx="3934088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∪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𝟑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𝟒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𝟓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𝟕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4" y="3731192"/>
                <a:ext cx="3934088" cy="377326"/>
              </a:xfrm>
              <a:prstGeom prst="roundRect">
                <a:avLst/>
              </a:prstGeom>
              <a:blipFill>
                <a:blip r:embed="rId2"/>
                <a:stretch>
                  <a:fillRect l="-1810" t="-6604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839793" y="4915347"/>
            <a:ext cx="721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caso de três ou mais conjuntos, podemos escrever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/>
              <p:nvPr/>
            </p:nvSpPr>
            <p:spPr>
              <a:xfrm>
                <a:off x="839793" y="2018118"/>
                <a:ext cx="2342794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{0,1,2,3,4}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2018118"/>
                <a:ext cx="2342794" cy="461665"/>
              </a:xfrm>
              <a:prstGeom prst="rect">
                <a:avLst/>
              </a:prstGeom>
              <a:blipFill>
                <a:blip r:embed="rId3"/>
                <a:stretch>
                  <a:fillRect l="-781" b="-171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/>
              <p:nvPr/>
            </p:nvSpPr>
            <p:spPr>
              <a:xfrm>
                <a:off x="839793" y="2522721"/>
                <a:ext cx="2342794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{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7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</a:t>
                </a:r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2522721"/>
                <a:ext cx="2342794" cy="461665"/>
              </a:xfrm>
              <a:prstGeom prst="rect">
                <a:avLst/>
              </a:prstGeom>
              <a:blipFill>
                <a:blip r:embed="rId4"/>
                <a:stretch>
                  <a:fillRect l="-781" t="-9211" b="-2631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F173FCB9-965E-7512-F42D-0F1A777F6F90}"/>
                  </a:ext>
                </a:extLst>
              </p:cNvPr>
              <p:cNvSpPr txBox="1"/>
              <p:nvPr/>
            </p:nvSpPr>
            <p:spPr>
              <a:xfrm>
                <a:off x="839793" y="3020601"/>
                <a:ext cx="4208432" cy="453650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{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5,6,7,8,9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vamos obter:</a:t>
                </a:r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F173FCB9-965E-7512-F42D-0F1A777F6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3020601"/>
                <a:ext cx="4208432" cy="453650"/>
              </a:xfrm>
              <a:prstGeom prst="rect">
                <a:avLst/>
              </a:prstGeom>
              <a:blipFill>
                <a:blip r:embed="rId5"/>
                <a:stretch>
                  <a:fillRect l="-435" t="-9459" b="-297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DC0B6FA8-4EE8-AD7B-4D84-000A8232A8EC}"/>
                  </a:ext>
                </a:extLst>
              </p:cNvPr>
              <p:cNvSpPr/>
              <p:nvPr/>
            </p:nvSpPr>
            <p:spPr>
              <a:xfrm>
                <a:off x="839793" y="4289926"/>
                <a:ext cx="5394752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∪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∪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𝑪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𝟑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𝟒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𝟓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𝟔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𝟕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𝟖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𝟗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DC0B6FA8-4EE8-AD7B-4D84-000A8232A8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4289926"/>
                <a:ext cx="5394752" cy="377326"/>
              </a:xfrm>
              <a:prstGeom prst="roundRect">
                <a:avLst/>
              </a:prstGeom>
              <a:blipFill>
                <a:blip r:embed="rId6"/>
                <a:stretch>
                  <a:fillRect l="-1329" t="-7547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1DE427B2-523C-3FAC-0B95-383F7CE7A6A1}"/>
                  </a:ext>
                </a:extLst>
              </p:cNvPr>
              <p:cNvSpPr/>
              <p:nvPr/>
            </p:nvSpPr>
            <p:spPr>
              <a:xfrm>
                <a:off x="839793" y="5609789"/>
                <a:ext cx="5477880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ctrlP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∪</m:t>
                          </m:r>
                          <m:r>
                            <a:rPr lang="pt-BR" sz="24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∪(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1DE427B2-523C-3FAC-0B95-383F7CE7A6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5609789"/>
                <a:ext cx="5477880" cy="3773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01380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3" grpId="0"/>
      <p:bldP spid="18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5306576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Operações com Conjuntos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39793" y="2042769"/>
            <a:ext cx="68028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o conjunto dos elementos que pertencem a </a:t>
            </a:r>
            <a:r>
              <a:rPr lang="pt-BR" sz="2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a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5274172" y="3226858"/>
                <a:ext cx="3572177" cy="796193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∈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𝒆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𝒙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∈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br>
                  <a:rPr lang="pt-BR" sz="2400" b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172" y="3226858"/>
                <a:ext cx="3572177" cy="79619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25B570AF-8D7C-ADA8-8F76-4ADA25814078}"/>
                  </a:ext>
                </a:extLst>
              </p:cNvPr>
              <p:cNvSpPr/>
              <p:nvPr/>
            </p:nvSpPr>
            <p:spPr>
              <a:xfrm>
                <a:off x="844863" y="1595790"/>
                <a:ext cx="4429310" cy="292736"/>
              </a:xfrm>
              <a:prstGeom prst="roundRect">
                <a:avLst/>
              </a:prstGeom>
              <a:solidFill>
                <a:srgbClr val="92D050"/>
              </a:solidFill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Interseção dos Conjuntos A e B (</a:t>
                </a:r>
                <a14:m>
                  <m:oMath xmlns:m="http://schemas.openxmlformats.org/officeDocument/2006/math"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</m:oMath>
                </a14:m>
                <a:r>
                  <a:rPr lang="pt-BR" sz="20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" name="Retângulo: Cantos Arredondados 1">
                <a:extLst>
                  <a:ext uri="{FF2B5EF4-FFF2-40B4-BE49-F238E27FC236}">
                    <a16:creationId xmlns:a16="http://schemas.microsoft.com/office/drawing/2014/main" id="{25B570AF-8D7C-ADA8-8F76-4ADA258140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3" y="1595790"/>
                <a:ext cx="4429310" cy="292736"/>
              </a:xfrm>
              <a:prstGeom prst="roundRect">
                <a:avLst/>
              </a:prstGeom>
              <a:blipFill>
                <a:blip r:embed="rId3"/>
                <a:stretch>
                  <a:fillRect l="-1075" t="-9091"/>
                </a:stretch>
              </a:blipFill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5274172" y="4323662"/>
            <a:ext cx="5068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Também a operação interseção pode ser generalizada para três ou mais conjuntos.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m 19" descr="Uma imagem contendo desenho&#10;&#10;O conteúdo gerado por IA pode estar incorreto.">
            <a:extLst>
              <a:ext uri="{FF2B5EF4-FFF2-40B4-BE49-F238E27FC236}">
                <a16:creationId xmlns:a16="http://schemas.microsoft.com/office/drawing/2014/main" id="{5B6209C2-9D8D-DE19-C7F6-A556C3B17E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73" y="2643288"/>
            <a:ext cx="5074979" cy="33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290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10660" y="1496203"/>
            <a:ext cx="265835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os conjuntos: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839794" y="4125283"/>
                <a:ext cx="2449671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𝟓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4" y="4125283"/>
                <a:ext cx="2449671" cy="377326"/>
              </a:xfrm>
              <a:prstGeom prst="roundRect">
                <a:avLst/>
              </a:prstGeom>
              <a:blipFill>
                <a:blip r:embed="rId2"/>
                <a:stretch>
                  <a:fillRect l="-2857" t="-7547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839793" y="5726925"/>
            <a:ext cx="449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Dizemos que A e C são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disjuntos.</a:t>
            </a:r>
            <a:endParaRPr lang="pt-BR" sz="2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/>
              <p:nvPr/>
            </p:nvSpPr>
            <p:spPr>
              <a:xfrm>
                <a:off x="839793" y="1981805"/>
                <a:ext cx="1832155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{0,1,5}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1981805"/>
                <a:ext cx="1832155" cy="461665"/>
              </a:xfrm>
              <a:prstGeom prst="rect">
                <a:avLst/>
              </a:prstGeom>
              <a:blipFill>
                <a:blip r:embed="rId3"/>
                <a:stretch>
                  <a:fillRect l="-1000" b="-1710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/>
              <p:nvPr/>
            </p:nvSpPr>
            <p:spPr>
              <a:xfrm>
                <a:off x="839793" y="2486549"/>
                <a:ext cx="2164664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0,2</m:t>
                          </m:r>
                          <m:r>
                            <a:rPr lang="pt-BR" sz="240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5</m:t>
                          </m:r>
                          <m:r>
                            <a:rPr lang="pt-BR" sz="240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7</m:t>
                          </m:r>
                        </m:e>
                      </m:d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2486549"/>
                <a:ext cx="2164664" cy="461665"/>
              </a:xfrm>
              <a:prstGeom prst="rect">
                <a:avLst/>
              </a:prstGeom>
              <a:blipFill>
                <a:blip r:embed="rId4"/>
                <a:stretch>
                  <a:fillRect l="-84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F173FCB9-965E-7512-F42D-0F1A777F6F90}"/>
                  </a:ext>
                </a:extLst>
              </p:cNvPr>
              <p:cNvSpPr txBox="1"/>
              <p:nvPr/>
            </p:nvSpPr>
            <p:spPr>
              <a:xfrm>
                <a:off x="839793" y="2996432"/>
                <a:ext cx="2295293" cy="453650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{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4,6,7,9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</a:t>
                </a:r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F173FCB9-965E-7512-F42D-0F1A777F6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2996432"/>
                <a:ext cx="2295293" cy="453650"/>
              </a:xfrm>
              <a:prstGeom prst="rect">
                <a:avLst/>
              </a:prstGeom>
              <a:blipFill>
                <a:blip r:embed="rId5"/>
                <a:stretch>
                  <a:fillRect l="-798" t="-9459" r="-266" b="-297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DC0B6FA8-4EE8-AD7B-4D84-000A8232A8EC}"/>
                  </a:ext>
                </a:extLst>
              </p:cNvPr>
              <p:cNvSpPr/>
              <p:nvPr/>
            </p:nvSpPr>
            <p:spPr>
              <a:xfrm>
                <a:off x="839793" y="4634195"/>
                <a:ext cx="2133235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𝑪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={∅}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etângulo: Cantos Arredondados 22">
                <a:extLst>
                  <a:ext uri="{FF2B5EF4-FFF2-40B4-BE49-F238E27FC236}">
                    <a16:creationId xmlns:a16="http://schemas.microsoft.com/office/drawing/2014/main" id="{DC0B6FA8-4EE8-AD7B-4D84-000A8232A8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4634195"/>
                <a:ext cx="2133235" cy="377326"/>
              </a:xfrm>
              <a:prstGeom prst="roundRect">
                <a:avLst/>
              </a:prstGeom>
              <a:blipFill>
                <a:blip r:embed="rId6"/>
                <a:stretch>
                  <a:fillRect l="-3261" t="-6604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1DE427B2-523C-3FAC-0B95-383F7CE7A6A1}"/>
                  </a:ext>
                </a:extLst>
              </p:cNvPr>
              <p:cNvSpPr/>
              <p:nvPr/>
            </p:nvSpPr>
            <p:spPr>
              <a:xfrm>
                <a:off x="839793" y="5147297"/>
                <a:ext cx="2771007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𝑫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1DE427B2-523C-3FAC-0B95-383F7CE7A6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5147297"/>
                <a:ext cx="2771007" cy="377326"/>
              </a:xfrm>
              <a:prstGeom prst="roundRect">
                <a:avLst/>
              </a:prstGeom>
              <a:blipFill>
                <a:blip r:embed="rId7"/>
                <a:stretch>
                  <a:fillRect l="-1695" t="-7547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D2C534CD-5062-73AE-E500-7876351A3E61}"/>
                  </a:ext>
                </a:extLst>
              </p:cNvPr>
              <p:cNvSpPr txBox="1"/>
              <p:nvPr/>
            </p:nvSpPr>
            <p:spPr>
              <a:xfrm>
                <a:off x="839793" y="3503918"/>
                <a:ext cx="3447199" cy="453650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{</m:t>
                    </m:r>
                    <m:r>
                      <a:rPr lang="pt-BR" sz="2400" b="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0,1,6</m:t>
                    </m:r>
                    <m:r>
                      <a:rPr lang="pt-BR" sz="24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r>
                  <a:rPr lang="pt-BR" sz="23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vamos obter,</a:t>
                </a:r>
              </a:p>
            </p:txBody>
          </p:sp>
        </mc:Choice>
        <mc:Fallback xmlns="">
          <p:sp>
            <p:nvSpPr>
              <p:cNvPr id="2" name="CaixaDeTexto 1">
                <a:extLst>
                  <a:ext uri="{FF2B5EF4-FFF2-40B4-BE49-F238E27FC236}">
                    <a16:creationId xmlns:a16="http://schemas.microsoft.com/office/drawing/2014/main" id="{D2C534CD-5062-73AE-E500-7876351A3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93" y="3503918"/>
                <a:ext cx="3447199" cy="453650"/>
              </a:xfrm>
              <a:prstGeom prst="rect">
                <a:avLst/>
              </a:prstGeom>
              <a:blipFill>
                <a:blip r:embed="rId8"/>
                <a:stretch>
                  <a:fillRect l="-531" t="-9459" r="-354" b="-297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87588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3" grpId="0"/>
      <p:bldP spid="18" grpId="0" animBg="1"/>
      <p:bldP spid="20" grpId="0" animBg="1"/>
      <p:bldP spid="21" grpId="0" animBg="1"/>
      <p:bldP spid="23" grpId="0" animBg="1"/>
      <p:bldP spid="24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gere essa imagem em fundo transparente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844863" y="752636"/>
            <a:ext cx="5306576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Operações com Conjuntos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39793" y="2042769"/>
            <a:ext cx="7556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o conjunto dos elementos que pertencem ao primeiro conjunto, mas não pertencem ao segundo.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5274172" y="3227209"/>
                <a:ext cx="3572177" cy="796193"/>
              </a:xfrm>
              <a:prstGeom prst="round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pt-B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∈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𝑨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𝒆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𝒙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∉</m:t>
                          </m:r>
                          <m:r>
                            <a:rPr lang="pt-B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br>
                  <a:rPr lang="pt-BR" sz="2400" b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endParaRPr lang="pt-B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172" y="3227209"/>
                <a:ext cx="3572177" cy="79619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5B570AF-8D7C-ADA8-8F76-4ADA25814078}"/>
              </a:ext>
            </a:extLst>
          </p:cNvPr>
          <p:cNvSpPr/>
          <p:nvPr/>
        </p:nvSpPr>
        <p:spPr>
          <a:xfrm>
            <a:off x="844863" y="1551739"/>
            <a:ext cx="4546534" cy="292736"/>
          </a:xfrm>
          <a:prstGeom prst="roundRect">
            <a:avLst/>
          </a:prstGeom>
          <a:solidFill>
            <a:srgbClr val="92D050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Diferença dos Conjuntos A e B(A-B e B-A)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D4974-6A4C-7EE7-40E4-72910BD75636}"/>
              </a:ext>
            </a:extLst>
          </p:cNvPr>
          <p:cNvSpPr txBox="1"/>
          <p:nvPr/>
        </p:nvSpPr>
        <p:spPr>
          <a:xfrm>
            <a:off x="5274172" y="4323662"/>
            <a:ext cx="5068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Também a operação interseção pode ser generalizada para três ou mais conjuntos.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m 21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20DFE957-25AA-56CF-84E4-669C6C3F6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26" y="2675188"/>
            <a:ext cx="5446187" cy="3630791"/>
          </a:xfrm>
          <a:prstGeom prst="rect">
            <a:avLst/>
          </a:prstGeom>
        </p:spPr>
      </p:pic>
      <p:pic>
        <p:nvPicPr>
          <p:cNvPr id="24" name="Imagem 23" descr="Diagrama&#10;&#10;O conteúdo gerado por IA pode estar incorreto.">
            <a:extLst>
              <a:ext uri="{FF2B5EF4-FFF2-40B4-BE49-F238E27FC236}">
                <a16:creationId xmlns:a16="http://schemas.microsoft.com/office/drawing/2014/main" id="{10E9623B-DD23-C109-2130-A2C5959EF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35" y="2654966"/>
            <a:ext cx="5537367" cy="369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7016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1311368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2054935"/>
            <a:ext cx="265835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os conjuntos: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909415" y="3783472"/>
                <a:ext cx="6142897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𝟏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𝟑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𝟓</m:t>
                        </m:r>
                      </m:e>
                    </m:d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𝟔</m:t>
                        </m:r>
                      </m:e>
                    </m:d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𝟑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𝟓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3783472"/>
                <a:ext cx="6142897" cy="377326"/>
              </a:xfrm>
              <a:prstGeom prst="roundRect">
                <a:avLst/>
              </a:prstGeom>
              <a:blipFill>
                <a:blip r:embed="rId2"/>
                <a:stretch>
                  <a:fillRect l="-1072" t="-7547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1FD4974-6A4C-7EE7-40E4-72910BD75636}"/>
                  </a:ext>
                </a:extLst>
              </p:cNvPr>
              <p:cNvSpPr txBox="1"/>
              <p:nvPr/>
            </p:nvSpPr>
            <p:spPr>
              <a:xfrm>
                <a:off x="909414" y="5004219"/>
                <a:ext cx="44922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→ </m:t>
                    </m:r>
                  </m:oMath>
                </a14:m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Em geral </a:t>
                </a:r>
                <a14:m>
                  <m:oMath xmlns:m="http://schemas.openxmlformats.org/officeDocument/2006/math"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≠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pt-BR" sz="23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D1FD4974-6A4C-7EE7-40E4-72910BD75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5004219"/>
                <a:ext cx="449222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/>
              <p:nvPr/>
            </p:nvSpPr>
            <p:spPr>
              <a:xfrm>
                <a:off x="909414" y="2540537"/>
                <a:ext cx="2295293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{1,2,3,4,5</m:t>
                      </m:r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2540537"/>
                <a:ext cx="2295293" cy="461665"/>
              </a:xfrm>
              <a:prstGeom prst="rect">
                <a:avLst/>
              </a:prstGeom>
              <a:blipFill>
                <a:blip r:embed="rId4"/>
                <a:stretch>
                  <a:fillRect l="-531" b="-18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/>
              <p:nvPr/>
            </p:nvSpPr>
            <p:spPr>
              <a:xfrm>
                <a:off x="909414" y="3045281"/>
                <a:ext cx="1796529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pt-BR" sz="2400" b="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2,4,6</m:t>
                          </m:r>
                        </m:e>
                      </m:d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45A4DA1-F349-F1D9-90DE-B3484413D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3045281"/>
                <a:ext cx="1796529" cy="461665"/>
              </a:xfrm>
              <a:prstGeom prst="rect">
                <a:avLst/>
              </a:prstGeom>
              <a:blipFill>
                <a:blip r:embed="rId5"/>
                <a:stretch>
                  <a:fillRect l="-67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aixaDeTexto 1">
            <a:extLst>
              <a:ext uri="{FF2B5EF4-FFF2-40B4-BE49-F238E27FC236}">
                <a16:creationId xmlns:a16="http://schemas.microsoft.com/office/drawing/2014/main" id="{D2C534CD-5062-73AE-E500-7876351A3E61}"/>
              </a:ext>
            </a:extLst>
          </p:cNvPr>
          <p:cNvSpPr txBox="1"/>
          <p:nvPr/>
        </p:nvSpPr>
        <p:spPr>
          <a:xfrm>
            <a:off x="2758612" y="3059720"/>
            <a:ext cx="197465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Vamos obter: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10BEF80C-4629-F1E9-2AB5-6C73FB05545E}"/>
                  </a:ext>
                </a:extLst>
              </p:cNvPr>
              <p:cNvSpPr/>
              <p:nvPr/>
            </p:nvSpPr>
            <p:spPr>
              <a:xfrm>
                <a:off x="909415" y="4317202"/>
                <a:ext cx="5549131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</a:t>
                </a:r>
                <a:r>
                  <a:rPr lang="pt-B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𝟔</m:t>
                        </m:r>
                      </m:e>
                    </m:d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𝟏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𝟑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𝟒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pt-BR" sz="24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𝟓</m:t>
                        </m:r>
                      </m:e>
                    </m:d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={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𝟔</m:t>
                    </m:r>
                    <m:r>
                      <a:rPr lang="pt-BR" sz="24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}</m:t>
                    </m:r>
                  </m:oMath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Retângulo: Cantos Arredondados 21">
                <a:extLst>
                  <a:ext uri="{FF2B5EF4-FFF2-40B4-BE49-F238E27FC236}">
                    <a16:creationId xmlns:a16="http://schemas.microsoft.com/office/drawing/2014/main" id="{10BEF80C-4629-F1E9-2AB5-6C73FB0554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4317202"/>
                <a:ext cx="5549131" cy="377326"/>
              </a:xfrm>
              <a:prstGeom prst="roundRect">
                <a:avLst/>
              </a:prstGeom>
              <a:blipFill>
                <a:blip r:embed="rId6"/>
                <a:stretch>
                  <a:fillRect l="-1185" t="-6604"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7444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3" grpId="0"/>
      <p:bldP spid="18" grpId="0" animBg="1"/>
      <p:bldP spid="20" grpId="0" animBg="1"/>
      <p:bldP spid="2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2F4E22B-8B9F-57C6-DE84-70ADBB13E93D}"/>
              </a:ext>
            </a:extLst>
          </p:cNvPr>
          <p:cNvSpPr/>
          <p:nvPr/>
        </p:nvSpPr>
        <p:spPr>
          <a:xfrm>
            <a:off x="-150313" y="-109604"/>
            <a:ext cx="12513501" cy="7022406"/>
          </a:xfrm>
          <a:prstGeom prst="rect">
            <a:avLst/>
          </a:prstGeom>
          <a:solidFill>
            <a:srgbClr val="034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A29F38A-6529-824C-9B71-C96E121B9679}"/>
              </a:ext>
            </a:extLst>
          </p:cNvPr>
          <p:cNvSpPr/>
          <p:nvPr/>
        </p:nvSpPr>
        <p:spPr>
          <a:xfrm rot="18905724">
            <a:off x="-1137730" y="-271313"/>
            <a:ext cx="3543300" cy="1613199"/>
          </a:xfrm>
          <a:prstGeom prst="ellipse">
            <a:avLst/>
          </a:prstGeom>
          <a:solidFill>
            <a:srgbClr val="F2DB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32F85A2-D605-F341-F3CD-1344CB0CB974}"/>
              </a:ext>
            </a:extLst>
          </p:cNvPr>
          <p:cNvSpPr/>
          <p:nvPr/>
        </p:nvSpPr>
        <p:spPr>
          <a:xfrm>
            <a:off x="429639" y="309563"/>
            <a:ext cx="11332723" cy="6238874"/>
          </a:xfrm>
          <a:prstGeom prst="rect">
            <a:avLst/>
          </a:prstGeom>
          <a:solidFill>
            <a:srgbClr val="F4F4E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B1AEDA0-933C-1AF1-FD56-F32A1F547B9D}"/>
              </a:ext>
            </a:extLst>
          </p:cNvPr>
          <p:cNvSpPr/>
          <p:nvPr/>
        </p:nvSpPr>
        <p:spPr>
          <a:xfrm>
            <a:off x="10638787" y="542925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4225980-FC2C-7D71-DEE4-A25A050DABD9}"/>
              </a:ext>
            </a:extLst>
          </p:cNvPr>
          <p:cNvSpPr/>
          <p:nvPr/>
        </p:nvSpPr>
        <p:spPr>
          <a:xfrm>
            <a:off x="10810237" y="714375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C540F68-2393-5821-7B21-0444FB3C775A}"/>
              </a:ext>
            </a:extLst>
          </p:cNvPr>
          <p:cNvSpPr/>
          <p:nvPr/>
        </p:nvSpPr>
        <p:spPr>
          <a:xfrm>
            <a:off x="10985044" y="535286"/>
            <a:ext cx="171450" cy="171450"/>
          </a:xfrm>
          <a:prstGeom prst="rect">
            <a:avLst/>
          </a:prstGeom>
          <a:solidFill>
            <a:srgbClr val="5359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CF3E8C-8EB4-40DE-FEFE-C2A986D7D5CE}"/>
              </a:ext>
            </a:extLst>
          </p:cNvPr>
          <p:cNvSpPr/>
          <p:nvPr/>
        </p:nvSpPr>
        <p:spPr>
          <a:xfrm>
            <a:off x="11155401" y="706736"/>
            <a:ext cx="171450" cy="171450"/>
          </a:xfrm>
          <a:prstGeom prst="rect">
            <a:avLst/>
          </a:prstGeom>
          <a:solidFill>
            <a:srgbClr val="BF6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Decisão 10">
            <a:extLst>
              <a:ext uri="{FF2B5EF4-FFF2-40B4-BE49-F238E27FC236}">
                <a16:creationId xmlns:a16="http://schemas.microsoft.com/office/drawing/2014/main" id="{CACDC059-2FC8-EADD-C990-9DBB1CCCA9CF}"/>
              </a:ext>
            </a:extLst>
          </p:cNvPr>
          <p:cNvSpPr/>
          <p:nvPr/>
        </p:nvSpPr>
        <p:spPr>
          <a:xfrm rot="1154674">
            <a:off x="-2065667" y="5676646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Decisão 11">
            <a:extLst>
              <a:ext uri="{FF2B5EF4-FFF2-40B4-BE49-F238E27FC236}">
                <a16:creationId xmlns:a16="http://schemas.microsoft.com/office/drawing/2014/main" id="{4FBF816D-FE71-1C20-F055-273AD24D5D13}"/>
              </a:ext>
            </a:extLst>
          </p:cNvPr>
          <p:cNvSpPr/>
          <p:nvPr/>
        </p:nvSpPr>
        <p:spPr>
          <a:xfrm rot="1154674">
            <a:off x="3861090" y="-1672025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Decisão 12">
            <a:extLst>
              <a:ext uri="{FF2B5EF4-FFF2-40B4-BE49-F238E27FC236}">
                <a16:creationId xmlns:a16="http://schemas.microsoft.com/office/drawing/2014/main" id="{C5670CC1-CF0B-B711-F03E-B581CB5A1970}"/>
              </a:ext>
            </a:extLst>
          </p:cNvPr>
          <p:cNvSpPr/>
          <p:nvPr/>
        </p:nvSpPr>
        <p:spPr>
          <a:xfrm rot="1154674">
            <a:off x="11410608" y="-1012319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Decisão 13">
            <a:extLst>
              <a:ext uri="{FF2B5EF4-FFF2-40B4-BE49-F238E27FC236}">
                <a16:creationId xmlns:a16="http://schemas.microsoft.com/office/drawing/2014/main" id="{A7D6239E-E698-63E3-6EB6-47C76E0FB57C}"/>
              </a:ext>
            </a:extLst>
          </p:cNvPr>
          <p:cNvSpPr/>
          <p:nvPr/>
        </p:nvSpPr>
        <p:spPr>
          <a:xfrm rot="1154674">
            <a:off x="10683527" y="6551511"/>
            <a:ext cx="3788960" cy="1915034"/>
          </a:xfrm>
          <a:prstGeom prst="flowChartDecision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702541-9543-18BD-2D43-8373AB405311}"/>
              </a:ext>
            </a:extLst>
          </p:cNvPr>
          <p:cNvSpPr/>
          <p:nvPr/>
        </p:nvSpPr>
        <p:spPr>
          <a:xfrm rot="16200000">
            <a:off x="10927415" y="2622400"/>
            <a:ext cx="3543300" cy="1613199"/>
          </a:xfrm>
          <a:prstGeom prst="ellipse">
            <a:avLst/>
          </a:prstGeom>
          <a:solidFill>
            <a:srgbClr val="BF6B0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F961185-CCB0-4BB3-1A35-71F32AC71BFC}"/>
              </a:ext>
            </a:extLst>
          </p:cNvPr>
          <p:cNvSpPr/>
          <p:nvPr/>
        </p:nvSpPr>
        <p:spPr>
          <a:xfrm>
            <a:off x="914484" y="721774"/>
            <a:ext cx="2064592" cy="653731"/>
          </a:xfrm>
          <a:prstGeom prst="roundRect">
            <a:avLst/>
          </a:prstGeom>
          <a:solidFill>
            <a:srgbClr val="034001"/>
          </a:solidFill>
          <a:effectLst>
            <a:outerShdw dist="101600" dir="168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Exemplo: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2460778-8856-0439-DD00-5FDF3D56C262}"/>
              </a:ext>
            </a:extLst>
          </p:cNvPr>
          <p:cNvSpPr txBox="1"/>
          <p:nvPr/>
        </p:nvSpPr>
        <p:spPr>
          <a:xfrm>
            <a:off x="880281" y="1496502"/>
            <a:ext cx="6565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A = {x natural, menor que 10 / x é par} e B = {x natural, menor que 10 / x é primo}.</a:t>
            </a:r>
            <a:endParaRPr lang="pt-BR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/>
              <p:nvPr/>
            </p:nvSpPr>
            <p:spPr>
              <a:xfrm>
                <a:off x="909415" y="3982100"/>
                <a:ext cx="3923841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∪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={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𝟐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𝟑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𝟔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𝟕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𝟖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etângulo: Cantos Arredondados 18">
                <a:extLst>
                  <a:ext uri="{FF2B5EF4-FFF2-40B4-BE49-F238E27FC236}">
                    <a16:creationId xmlns:a16="http://schemas.microsoft.com/office/drawing/2014/main" id="{8C03FC1F-E687-3E41-1ECB-49236AEFA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5" y="3982100"/>
                <a:ext cx="3923841" cy="377326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/>
              <p:nvPr/>
            </p:nvSpPr>
            <p:spPr>
              <a:xfrm>
                <a:off x="909414" y="3051975"/>
                <a:ext cx="2295293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{0,2,4,6,8</m:t>
                      </m:r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96F28B76-3CF3-FBBB-9AFF-409EF9E99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4" y="3051975"/>
                <a:ext cx="2295293" cy="461665"/>
              </a:xfrm>
              <a:prstGeom prst="rect">
                <a:avLst/>
              </a:prstGeom>
              <a:blipFill>
                <a:blip r:embed="rId3"/>
                <a:stretch>
                  <a:fillRect l="-531" b="-18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4F587DD0-50BE-D92D-B610-F7002582296B}"/>
                  </a:ext>
                </a:extLst>
              </p:cNvPr>
              <p:cNvSpPr txBox="1"/>
              <p:nvPr/>
            </p:nvSpPr>
            <p:spPr>
              <a:xfrm>
                <a:off x="880281" y="2352984"/>
                <a:ext cx="65655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Determine </a:t>
                </a:r>
                <a14:m>
                  <m:oMath xmlns:m="http://schemas.openxmlformats.org/officeDocument/2006/math"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∪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𝑨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𝒆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𝑩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pt-BR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𝑨</m:t>
                    </m:r>
                  </m:oMath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4F587DD0-50BE-D92D-B610-F70025822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81" y="2352984"/>
                <a:ext cx="6565548" cy="461665"/>
              </a:xfrm>
              <a:prstGeom prst="rect">
                <a:avLst/>
              </a:prstGeom>
              <a:blipFill>
                <a:blip r:embed="rId4"/>
                <a:stretch>
                  <a:fillRect l="-1393" t="-10526" b="-2894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F7124281-16C5-41BC-E49F-A1AB4372D6BD}"/>
                  </a:ext>
                </a:extLst>
              </p:cNvPr>
              <p:cNvSpPr txBox="1"/>
              <p:nvPr/>
            </p:nvSpPr>
            <p:spPr>
              <a:xfrm>
                <a:off x="4163055" y="3051974"/>
                <a:ext cx="2095241" cy="461665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= {</m:t>
                      </m:r>
                      <m:r>
                        <a:rPr lang="pt-BR" sz="24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2,3,5,7</m:t>
                      </m:r>
                      <m:r>
                        <a:rPr lang="pt-BR" sz="24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3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F7124281-16C5-41BC-E49F-A1AB4372D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055" y="3051974"/>
                <a:ext cx="2095241" cy="461665"/>
              </a:xfrm>
              <a:prstGeom prst="rect">
                <a:avLst/>
              </a:prstGeom>
              <a:blipFill>
                <a:blip r:embed="rId5"/>
                <a:stretch>
                  <a:fillRect l="-872" b="-18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C0C328AF-5B59-9E28-9FF4-93AD0572B601}"/>
                  </a:ext>
                </a:extLst>
              </p:cNvPr>
              <p:cNvSpPr/>
              <p:nvPr/>
            </p:nvSpPr>
            <p:spPr>
              <a:xfrm>
                <a:off x="909416" y="4455716"/>
                <a:ext cx="1821909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={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𝟐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Retângulo: Cantos Arredondados 23">
                <a:extLst>
                  <a:ext uri="{FF2B5EF4-FFF2-40B4-BE49-F238E27FC236}">
                    <a16:creationId xmlns:a16="http://schemas.microsoft.com/office/drawing/2014/main" id="{C0C328AF-5B59-9E28-9FF4-93AD0572B6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6" y="4455716"/>
                <a:ext cx="1821909" cy="37732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/>
              <p:nvPr/>
            </p:nvSpPr>
            <p:spPr>
              <a:xfrm>
                <a:off x="909416" y="4929332"/>
                <a:ext cx="2741938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={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𝟔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𝟖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Retângulo: Cantos Arredondados 24">
                <a:extLst>
                  <a:ext uri="{FF2B5EF4-FFF2-40B4-BE49-F238E27FC236}">
                    <a16:creationId xmlns:a16="http://schemas.microsoft.com/office/drawing/2014/main" id="{65A808C8-874B-6C99-33E1-A8778044E2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6" y="4929332"/>
                <a:ext cx="2741938" cy="3773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233119BC-4006-04EC-AF7F-42E99D720765}"/>
                  </a:ext>
                </a:extLst>
              </p:cNvPr>
              <p:cNvSpPr/>
              <p:nvPr/>
            </p:nvSpPr>
            <p:spPr>
              <a:xfrm>
                <a:off x="909416" y="5427393"/>
                <a:ext cx="2475052" cy="37732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𝑩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𝑨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={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𝟑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𝟕</m:t>
                      </m:r>
                      <m:r>
                        <a:rPr lang="pt-BR" sz="24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}</m:t>
                      </m:r>
                    </m:oMath>
                  </m:oMathPara>
                </a14:m>
                <a:endParaRPr lang="pt-B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Retângulo: Cantos Arredondados 25">
                <a:extLst>
                  <a:ext uri="{FF2B5EF4-FFF2-40B4-BE49-F238E27FC236}">
                    <a16:creationId xmlns:a16="http://schemas.microsoft.com/office/drawing/2014/main" id="{233119BC-4006-04EC-AF7F-42E99D720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16" y="5427393"/>
                <a:ext cx="2475052" cy="37732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dist="101600" dir="1680000" algn="ctr" rotWithShape="0">
                  <a:schemeClr val="bg1">
                    <a:lumMod val="75000"/>
                  </a:scheme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Imagem 33" descr="Uma imagem contendo objeto, relógio&#10;&#10;O conteúdo gerado por IA pode estar incorreto.">
            <a:extLst>
              <a:ext uri="{FF2B5EF4-FFF2-40B4-BE49-F238E27FC236}">
                <a16:creationId xmlns:a16="http://schemas.microsoft.com/office/drawing/2014/main" id="{7C6C361B-9B4E-4CF2-FD60-7FF8ED481E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86" y="2417579"/>
            <a:ext cx="5030148" cy="335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395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18" grpId="0" animBg="1"/>
      <p:bldP spid="21" grpId="0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1232</Words>
  <Application>Microsoft Office PowerPoint</Application>
  <PresentationFormat>Widescreen</PresentationFormat>
  <Paragraphs>139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 Math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1</cp:revision>
  <dcterms:created xsi:type="dcterms:W3CDTF">2025-07-24T13:31:19Z</dcterms:created>
  <dcterms:modified xsi:type="dcterms:W3CDTF">2025-07-28T12:48:53Z</dcterms:modified>
</cp:coreProperties>
</file>