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72DBF2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1" d="100"/>
          <a:sy n="71" d="100"/>
        </p:scale>
        <p:origin x="1368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B74C8C-94E3-3D08-F44F-2CC7F65F3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3B0C3D-7D4D-7185-8509-57DBA0D0D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C10205-93F2-3C5C-82F7-8507F247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C43CFE-43B6-30AE-37BF-B1CB056E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AC39A7-7BB8-715F-0AD9-5138ADFA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972437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674E3D-E073-AE3D-256A-BFAF5E563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6C2EC96-3866-EE49-901F-E9F823924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200D29-77C1-BFBC-31C9-F468B8935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489F59-0C32-40A3-8916-0890743D4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D2A0E9-CF00-6B17-846C-5B1F083E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053736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EED225D-3C7B-C14C-A7E6-8A7E7AFAFD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2217B22-3910-B10C-AB17-495593A66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10A729-5067-FA1D-4469-562E45DB7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62A4AD-3259-F0DB-76B5-6A6794D91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CCB917-AE5A-D166-423C-FA4E1816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526207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D90C9F-B28C-7F75-A4B9-29E18903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17EFCA-8A7F-0CA0-6528-7A145CF3E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DE9C1B-78B5-2912-9CB0-175CAF770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9FAFE5-1AB2-2D2D-C195-BE668F861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AA4A51-2CC7-16AC-1EBF-CCBFC8BEA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711230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B00317-29F2-14AB-3426-0098D6412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9FC55A-784E-CF9A-9028-8DA4189FC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062A0D-F309-A7C1-59F2-BE35CB1CC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3C07A4-4929-15FA-8375-CF0847C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936679-B4FF-D97A-EB97-572F2D456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369729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B15461-345A-75A7-E19A-8F9892158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A24C4D-844D-928F-AE82-7A989100AE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36C8E4-D199-5336-1335-D97B6A8A6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7A37E6B-158D-5BA5-A7CA-77E8BF3A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CDB64F-22F9-C3FC-78AA-0E13A9856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C3788D-4A51-60A4-BE8B-A97145373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6030687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2F713-8C30-33A5-ADAB-74B74A1F6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10B534-A69B-79BF-4568-B1E5F36EC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877720E-7296-B017-395D-6E4CB397C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31C9C44-B9A1-1BD1-8B36-1E2B6EEED5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A0F805A-7C85-28BF-0313-3E66BFD61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752DA08-8744-15F6-3167-C5AED6D4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1E406ED-BBE4-CAAC-898B-027474D7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E55E047-1F36-0143-09E7-BEF109C41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9486280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9516B-6F85-74CB-E765-53745FFA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7E558E6-CED0-1E26-4C6D-0C00A7B8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57AE0F6-F46B-D74F-727D-F12C1C756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9647D8-0F59-70A3-8539-91E1BA2F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709103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446CBA4-C397-FF89-1E69-4E725041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05C5E04-C52F-8622-B73D-719333E1A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39B2C2-5B7C-988B-11DA-ACA967DDD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385328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B8A2F-DD31-90BF-C201-2D086C7A9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7FC687-BD80-AD97-0C91-5D2354B1B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E6594B-759D-ABE4-2EE6-7B5213F6F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5F3FDC-79E4-F4FB-0295-86BA8F284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364948D-9896-AC58-5F96-E31ECAFF9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7257D8-18C4-1BD7-333E-3750BDFAE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3498409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C6FCA2-8259-2B3F-66DB-C0346D4C8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9B17047-46BA-2B74-E31B-9FF72423C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77AB627-0EE8-B2C1-82B6-9B5E0A3AE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351A757-7824-B11B-A0E0-A62247D67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503A7F8-AC6D-111A-DE1F-B9E3B00CE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573A85A-CD4C-5CD3-98D6-FEB62B65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301649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4D114D0-5461-F492-0E69-9B495C451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C7AE9A4-EC6D-1456-543A-62BB4B19D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A02090-822F-8ACE-591B-52B05B9402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DC62FC-6869-4464-97A4-9976022EADD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E4AA13-4A76-522D-1AA9-08CBE67BFE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1AE5D8-C8EC-B365-96D0-A214DF836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B3A6DF-7866-48A8-A947-8F5E2201D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790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Google Shape;1334;p37">
            <a:extLst>
              <a:ext uri="{FF2B5EF4-FFF2-40B4-BE49-F238E27FC236}">
                <a16:creationId xmlns:a16="http://schemas.microsoft.com/office/drawing/2014/main" id="{05AACA34-BF63-8CF9-4BB0-ADB18F431629}"/>
              </a:ext>
            </a:extLst>
          </p:cNvPr>
          <p:cNvGrpSpPr/>
          <p:nvPr/>
        </p:nvGrpSpPr>
        <p:grpSpPr>
          <a:xfrm>
            <a:off x="8355106" y="523265"/>
            <a:ext cx="2758392" cy="5874072"/>
            <a:chOff x="6604125" y="432143"/>
            <a:chExt cx="2117508" cy="4509292"/>
          </a:xfrm>
        </p:grpSpPr>
        <p:grpSp>
          <p:nvGrpSpPr>
            <p:cNvPr id="5" name="Google Shape;1335;p37">
              <a:extLst>
                <a:ext uri="{FF2B5EF4-FFF2-40B4-BE49-F238E27FC236}">
                  <a16:creationId xmlns:a16="http://schemas.microsoft.com/office/drawing/2014/main" id="{CB40490F-FADE-84DE-8B7D-C3E98721139B}"/>
                </a:ext>
              </a:extLst>
            </p:cNvPr>
            <p:cNvGrpSpPr/>
            <p:nvPr/>
          </p:nvGrpSpPr>
          <p:grpSpPr>
            <a:xfrm>
              <a:off x="7877245" y="432143"/>
              <a:ext cx="844387" cy="2508148"/>
              <a:chOff x="8121032" y="1084914"/>
              <a:chExt cx="620326" cy="1842059"/>
            </a:xfrm>
          </p:grpSpPr>
          <p:sp>
            <p:nvSpPr>
              <p:cNvPr id="56" name="Google Shape;1336;p37">
                <a:extLst>
                  <a:ext uri="{FF2B5EF4-FFF2-40B4-BE49-F238E27FC236}">
                    <a16:creationId xmlns:a16="http://schemas.microsoft.com/office/drawing/2014/main" id="{9EEDD8FD-8F11-1E98-CF99-881B7DA6FDEA}"/>
                  </a:ext>
                </a:extLst>
              </p:cNvPr>
              <p:cNvSpPr/>
              <p:nvPr/>
            </p:nvSpPr>
            <p:spPr>
              <a:xfrm>
                <a:off x="8121032" y="1084914"/>
                <a:ext cx="620326" cy="1842059"/>
              </a:xfrm>
              <a:custGeom>
                <a:avLst/>
                <a:gdLst/>
                <a:ahLst/>
                <a:cxnLst/>
                <a:rect l="l" t="t" r="r" b="b"/>
                <a:pathLst>
                  <a:path w="13411" h="39824" extrusionOk="0">
                    <a:moveTo>
                      <a:pt x="251" y="1"/>
                    </a:moveTo>
                    <a:cubicBezTo>
                      <a:pt x="180" y="1"/>
                      <a:pt x="132" y="61"/>
                      <a:pt x="132" y="120"/>
                    </a:cubicBezTo>
                    <a:cubicBezTo>
                      <a:pt x="120" y="4582"/>
                      <a:pt x="96" y="9044"/>
                      <a:pt x="84" y="13494"/>
                    </a:cubicBezTo>
                    <a:lnTo>
                      <a:pt x="13" y="34825"/>
                    </a:lnTo>
                    <a:cubicBezTo>
                      <a:pt x="13" y="36459"/>
                      <a:pt x="1" y="38082"/>
                      <a:pt x="1" y="39716"/>
                    </a:cubicBezTo>
                    <a:cubicBezTo>
                      <a:pt x="1" y="39752"/>
                      <a:pt x="13" y="39776"/>
                      <a:pt x="25" y="39800"/>
                    </a:cubicBezTo>
                    <a:lnTo>
                      <a:pt x="37" y="39800"/>
                    </a:lnTo>
                    <a:cubicBezTo>
                      <a:pt x="60" y="39824"/>
                      <a:pt x="84" y="39824"/>
                      <a:pt x="120" y="39824"/>
                    </a:cubicBezTo>
                    <a:lnTo>
                      <a:pt x="13148" y="39824"/>
                    </a:lnTo>
                    <a:cubicBezTo>
                      <a:pt x="13219" y="39824"/>
                      <a:pt x="13267" y="39776"/>
                      <a:pt x="13267" y="39704"/>
                    </a:cubicBezTo>
                    <a:cubicBezTo>
                      <a:pt x="13291" y="35242"/>
                      <a:pt x="13303" y="30792"/>
                      <a:pt x="13315" y="26331"/>
                    </a:cubicBezTo>
                    <a:cubicBezTo>
                      <a:pt x="13339" y="19220"/>
                      <a:pt x="13363" y="12110"/>
                      <a:pt x="13386" y="5012"/>
                    </a:cubicBezTo>
                    <a:cubicBezTo>
                      <a:pt x="13386" y="3377"/>
                      <a:pt x="13398" y="1743"/>
                      <a:pt x="13410" y="120"/>
                    </a:cubicBezTo>
                    <a:cubicBezTo>
                      <a:pt x="13410" y="61"/>
                      <a:pt x="13351" y="1"/>
                      <a:pt x="13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337;p37">
                <a:extLst>
                  <a:ext uri="{FF2B5EF4-FFF2-40B4-BE49-F238E27FC236}">
                    <a16:creationId xmlns:a16="http://schemas.microsoft.com/office/drawing/2014/main" id="{7B56605D-A8CE-3864-FB85-4CDD4484DA06}"/>
                  </a:ext>
                </a:extLst>
              </p:cNvPr>
              <p:cNvSpPr/>
              <p:nvPr/>
            </p:nvSpPr>
            <p:spPr>
              <a:xfrm>
                <a:off x="8294304" y="1428176"/>
                <a:ext cx="263283" cy="1370397"/>
              </a:xfrm>
              <a:custGeom>
                <a:avLst/>
                <a:gdLst/>
                <a:ahLst/>
                <a:cxnLst/>
                <a:rect l="l" t="t" r="r" b="b"/>
                <a:pathLst>
                  <a:path w="5692" h="29627" extrusionOk="0">
                    <a:moveTo>
                      <a:pt x="2429" y="1343"/>
                    </a:moveTo>
                    <a:cubicBezTo>
                      <a:pt x="2491" y="1343"/>
                      <a:pt x="2554" y="1384"/>
                      <a:pt x="2554" y="1468"/>
                    </a:cubicBezTo>
                    <a:cubicBezTo>
                      <a:pt x="2506" y="3317"/>
                      <a:pt x="2482" y="5166"/>
                      <a:pt x="2482" y="7015"/>
                    </a:cubicBezTo>
                    <a:cubicBezTo>
                      <a:pt x="2482" y="7099"/>
                      <a:pt x="2420" y="7141"/>
                      <a:pt x="2357" y="7141"/>
                    </a:cubicBezTo>
                    <a:cubicBezTo>
                      <a:pt x="2294" y="7141"/>
                      <a:pt x="2232" y="7099"/>
                      <a:pt x="2232" y="7015"/>
                    </a:cubicBezTo>
                    <a:cubicBezTo>
                      <a:pt x="2244" y="5166"/>
                      <a:pt x="2268" y="3317"/>
                      <a:pt x="2303" y="1468"/>
                    </a:cubicBezTo>
                    <a:cubicBezTo>
                      <a:pt x="2303" y="1384"/>
                      <a:pt x="2366" y="1343"/>
                      <a:pt x="2429" y="1343"/>
                    </a:cubicBezTo>
                    <a:close/>
                    <a:moveTo>
                      <a:pt x="2357" y="8155"/>
                    </a:moveTo>
                    <a:cubicBezTo>
                      <a:pt x="2420" y="8155"/>
                      <a:pt x="2482" y="8196"/>
                      <a:pt x="2482" y="8280"/>
                    </a:cubicBezTo>
                    <a:cubicBezTo>
                      <a:pt x="2470" y="13875"/>
                      <a:pt x="2399" y="19494"/>
                      <a:pt x="2590" y="25089"/>
                    </a:cubicBezTo>
                    <a:cubicBezTo>
                      <a:pt x="2590" y="25167"/>
                      <a:pt x="2530" y="25206"/>
                      <a:pt x="2470" y="25206"/>
                    </a:cubicBezTo>
                    <a:cubicBezTo>
                      <a:pt x="2411" y="25206"/>
                      <a:pt x="2351" y="25167"/>
                      <a:pt x="2351" y="25089"/>
                    </a:cubicBezTo>
                    <a:cubicBezTo>
                      <a:pt x="2148" y="19494"/>
                      <a:pt x="2220" y="13875"/>
                      <a:pt x="2232" y="8280"/>
                    </a:cubicBezTo>
                    <a:cubicBezTo>
                      <a:pt x="2232" y="8196"/>
                      <a:pt x="2294" y="8155"/>
                      <a:pt x="2357" y="8155"/>
                    </a:cubicBezTo>
                    <a:close/>
                    <a:moveTo>
                      <a:pt x="2343" y="25859"/>
                    </a:moveTo>
                    <a:cubicBezTo>
                      <a:pt x="2467" y="25859"/>
                      <a:pt x="2504" y="26060"/>
                      <a:pt x="2363" y="26103"/>
                    </a:cubicBezTo>
                    <a:cubicBezTo>
                      <a:pt x="1814" y="26259"/>
                      <a:pt x="1444" y="26879"/>
                      <a:pt x="1432" y="27416"/>
                    </a:cubicBezTo>
                    <a:cubicBezTo>
                      <a:pt x="1432" y="27953"/>
                      <a:pt x="1838" y="28657"/>
                      <a:pt x="2447" y="28716"/>
                    </a:cubicBezTo>
                    <a:cubicBezTo>
                      <a:pt x="2595" y="28728"/>
                      <a:pt x="2601" y="28956"/>
                      <a:pt x="2467" y="28956"/>
                    </a:cubicBezTo>
                    <a:cubicBezTo>
                      <a:pt x="2460" y="28956"/>
                      <a:pt x="2454" y="28956"/>
                      <a:pt x="2447" y="28955"/>
                    </a:cubicBezTo>
                    <a:cubicBezTo>
                      <a:pt x="1719" y="28895"/>
                      <a:pt x="1230" y="28179"/>
                      <a:pt x="1194" y="27511"/>
                    </a:cubicBezTo>
                    <a:cubicBezTo>
                      <a:pt x="1170" y="26807"/>
                      <a:pt x="1599" y="26068"/>
                      <a:pt x="2303" y="25865"/>
                    </a:cubicBezTo>
                    <a:cubicBezTo>
                      <a:pt x="2317" y="25861"/>
                      <a:pt x="2331" y="25859"/>
                      <a:pt x="2343" y="25859"/>
                    </a:cubicBezTo>
                    <a:close/>
                    <a:moveTo>
                      <a:pt x="2089" y="0"/>
                    </a:moveTo>
                    <a:cubicBezTo>
                      <a:pt x="2112" y="167"/>
                      <a:pt x="2112" y="346"/>
                      <a:pt x="2112" y="502"/>
                    </a:cubicBezTo>
                    <a:cubicBezTo>
                      <a:pt x="2101" y="1134"/>
                      <a:pt x="2089" y="1766"/>
                      <a:pt x="2077" y="2398"/>
                    </a:cubicBezTo>
                    <a:cubicBezTo>
                      <a:pt x="2041" y="3818"/>
                      <a:pt x="2029" y="5250"/>
                      <a:pt x="2017" y="6669"/>
                    </a:cubicBezTo>
                    <a:cubicBezTo>
                      <a:pt x="1993" y="12849"/>
                      <a:pt x="1934" y="19053"/>
                      <a:pt x="2136" y="25221"/>
                    </a:cubicBezTo>
                    <a:cubicBezTo>
                      <a:pt x="2136" y="25268"/>
                      <a:pt x="2112" y="25304"/>
                      <a:pt x="2077" y="25328"/>
                    </a:cubicBezTo>
                    <a:cubicBezTo>
                      <a:pt x="681" y="25936"/>
                      <a:pt x="1" y="27905"/>
                      <a:pt x="1277" y="29002"/>
                    </a:cubicBezTo>
                    <a:cubicBezTo>
                      <a:pt x="1754" y="29412"/>
                      <a:pt x="2394" y="29627"/>
                      <a:pt x="3028" y="29627"/>
                    </a:cubicBezTo>
                    <a:cubicBezTo>
                      <a:pt x="3759" y="29627"/>
                      <a:pt x="4480" y="29341"/>
                      <a:pt x="4928" y="28740"/>
                    </a:cubicBezTo>
                    <a:cubicBezTo>
                      <a:pt x="5691" y="27523"/>
                      <a:pt x="5262" y="25889"/>
                      <a:pt x="3878" y="25340"/>
                    </a:cubicBezTo>
                    <a:cubicBezTo>
                      <a:pt x="3830" y="25328"/>
                      <a:pt x="3795" y="25280"/>
                      <a:pt x="3795" y="25221"/>
                    </a:cubicBezTo>
                    <a:cubicBezTo>
                      <a:pt x="3914" y="21665"/>
                      <a:pt x="3878" y="18110"/>
                      <a:pt x="3878" y="14555"/>
                    </a:cubicBezTo>
                    <a:cubicBezTo>
                      <a:pt x="3878" y="11191"/>
                      <a:pt x="3926" y="7827"/>
                      <a:pt x="3878" y="4450"/>
                    </a:cubicBezTo>
                    <a:cubicBezTo>
                      <a:pt x="3866" y="3090"/>
                      <a:pt x="3830" y="1718"/>
                      <a:pt x="3807" y="346"/>
                    </a:cubicBezTo>
                    <a:lnTo>
                      <a:pt x="3807" y="12"/>
                    </a:lnTo>
                    <a:lnTo>
                      <a:pt x="2089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338;p37">
                <a:extLst>
                  <a:ext uri="{FF2B5EF4-FFF2-40B4-BE49-F238E27FC236}">
                    <a16:creationId xmlns:a16="http://schemas.microsoft.com/office/drawing/2014/main" id="{7E753837-4DB3-F580-53DF-0D034C6A22EA}"/>
                  </a:ext>
                </a:extLst>
              </p:cNvPr>
              <p:cNvSpPr/>
              <p:nvPr/>
            </p:nvSpPr>
            <p:spPr>
              <a:xfrm>
                <a:off x="8397500" y="1490251"/>
                <a:ext cx="14940" cy="268233"/>
              </a:xfrm>
              <a:custGeom>
                <a:avLst/>
                <a:gdLst/>
                <a:ahLst/>
                <a:cxnLst/>
                <a:rect l="l" t="t" r="r" b="b"/>
                <a:pathLst>
                  <a:path w="323" h="5799" extrusionOk="0">
                    <a:moveTo>
                      <a:pt x="193" y="1"/>
                    </a:moveTo>
                    <a:cubicBezTo>
                      <a:pt x="132" y="1"/>
                      <a:pt x="72" y="42"/>
                      <a:pt x="72" y="126"/>
                    </a:cubicBezTo>
                    <a:cubicBezTo>
                      <a:pt x="37" y="1975"/>
                      <a:pt x="13" y="3824"/>
                      <a:pt x="1" y="5673"/>
                    </a:cubicBezTo>
                    <a:cubicBezTo>
                      <a:pt x="1" y="5757"/>
                      <a:pt x="63" y="5799"/>
                      <a:pt x="126" y="5799"/>
                    </a:cubicBezTo>
                    <a:cubicBezTo>
                      <a:pt x="189" y="5799"/>
                      <a:pt x="251" y="5757"/>
                      <a:pt x="251" y="5673"/>
                    </a:cubicBezTo>
                    <a:cubicBezTo>
                      <a:pt x="251" y="3824"/>
                      <a:pt x="275" y="1975"/>
                      <a:pt x="323" y="126"/>
                    </a:cubicBezTo>
                    <a:cubicBezTo>
                      <a:pt x="317" y="42"/>
                      <a:pt x="254" y="1"/>
                      <a:pt x="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339;p37">
                <a:extLst>
                  <a:ext uri="{FF2B5EF4-FFF2-40B4-BE49-F238E27FC236}">
                    <a16:creationId xmlns:a16="http://schemas.microsoft.com/office/drawing/2014/main" id="{F4C2C517-A4C4-1786-E726-F63D20B487F6}"/>
                  </a:ext>
                </a:extLst>
              </p:cNvPr>
              <p:cNvSpPr/>
              <p:nvPr/>
            </p:nvSpPr>
            <p:spPr>
              <a:xfrm>
                <a:off x="8393661" y="1805342"/>
                <a:ext cx="20722" cy="78874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052" extrusionOk="0">
                    <a:moveTo>
                      <a:pt x="209" y="1"/>
                    </a:moveTo>
                    <a:cubicBezTo>
                      <a:pt x="146" y="1"/>
                      <a:pt x="84" y="42"/>
                      <a:pt x="84" y="126"/>
                    </a:cubicBezTo>
                    <a:cubicBezTo>
                      <a:pt x="72" y="5721"/>
                      <a:pt x="0" y="11340"/>
                      <a:pt x="203" y="16935"/>
                    </a:cubicBezTo>
                    <a:cubicBezTo>
                      <a:pt x="203" y="17013"/>
                      <a:pt x="266" y="17052"/>
                      <a:pt x="327" y="17052"/>
                    </a:cubicBezTo>
                    <a:cubicBezTo>
                      <a:pt x="388" y="17052"/>
                      <a:pt x="448" y="17013"/>
                      <a:pt x="442" y="16935"/>
                    </a:cubicBezTo>
                    <a:cubicBezTo>
                      <a:pt x="251" y="11340"/>
                      <a:pt x="322" y="5721"/>
                      <a:pt x="334" y="126"/>
                    </a:cubicBezTo>
                    <a:cubicBezTo>
                      <a:pt x="334" y="42"/>
                      <a:pt x="272" y="1"/>
                      <a:pt x="2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0" name="Google Shape;1340;p37">
                <a:extLst>
                  <a:ext uri="{FF2B5EF4-FFF2-40B4-BE49-F238E27FC236}">
                    <a16:creationId xmlns:a16="http://schemas.microsoft.com/office/drawing/2014/main" id="{811D9B78-8788-57FF-EA6F-9818E0B3F24E}"/>
                  </a:ext>
                </a:extLst>
              </p:cNvPr>
              <p:cNvGrpSpPr/>
              <p:nvPr/>
            </p:nvGrpSpPr>
            <p:grpSpPr>
              <a:xfrm>
                <a:off x="8233617" y="1201478"/>
                <a:ext cx="393772" cy="1345293"/>
                <a:chOff x="8233617" y="1201478"/>
                <a:chExt cx="393772" cy="1345293"/>
              </a:xfrm>
            </p:grpSpPr>
            <p:sp>
              <p:nvSpPr>
                <p:cNvPr id="62" name="Google Shape;1341;p37">
                  <a:extLst>
                    <a:ext uri="{FF2B5EF4-FFF2-40B4-BE49-F238E27FC236}">
                      <a16:creationId xmlns:a16="http://schemas.microsoft.com/office/drawing/2014/main" id="{6E42CFA0-9F2E-B052-6890-D6174753D3DC}"/>
                    </a:ext>
                  </a:extLst>
                </p:cNvPr>
                <p:cNvSpPr/>
                <p:nvPr/>
              </p:nvSpPr>
              <p:spPr>
                <a:xfrm>
                  <a:off x="8288800" y="1201848"/>
                  <a:ext cx="56894" cy="94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" h="2037" extrusionOk="0">
                      <a:moveTo>
                        <a:pt x="122" y="0"/>
                      </a:moveTo>
                      <a:cubicBezTo>
                        <a:pt x="58" y="0"/>
                        <a:pt x="1" y="46"/>
                        <a:pt x="1" y="121"/>
                      </a:cubicBezTo>
                      <a:lnTo>
                        <a:pt x="1" y="1911"/>
                      </a:lnTo>
                      <a:cubicBezTo>
                        <a:pt x="1" y="1994"/>
                        <a:pt x="60" y="2036"/>
                        <a:pt x="120" y="2036"/>
                      </a:cubicBezTo>
                      <a:cubicBezTo>
                        <a:pt x="179" y="2036"/>
                        <a:pt x="239" y="1994"/>
                        <a:pt x="239" y="1911"/>
                      </a:cubicBezTo>
                      <a:lnTo>
                        <a:pt x="239" y="968"/>
                      </a:lnTo>
                      <a:lnTo>
                        <a:pt x="967" y="968"/>
                      </a:lnTo>
                      <a:cubicBezTo>
                        <a:pt x="1134" y="968"/>
                        <a:pt x="1134" y="730"/>
                        <a:pt x="967" y="730"/>
                      </a:cubicBezTo>
                      <a:lnTo>
                        <a:pt x="251" y="730"/>
                      </a:lnTo>
                      <a:lnTo>
                        <a:pt x="251" y="241"/>
                      </a:lnTo>
                      <a:lnTo>
                        <a:pt x="1062" y="241"/>
                      </a:lnTo>
                      <a:cubicBezTo>
                        <a:pt x="1229" y="241"/>
                        <a:pt x="1229" y="2"/>
                        <a:pt x="1062" y="2"/>
                      </a:cubicBezTo>
                      <a:lnTo>
                        <a:pt x="144" y="2"/>
                      </a:lnTo>
                      <a:cubicBezTo>
                        <a:pt x="136" y="1"/>
                        <a:pt x="129" y="0"/>
                        <a:pt x="12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1342;p37">
                  <a:extLst>
                    <a:ext uri="{FF2B5EF4-FFF2-40B4-BE49-F238E27FC236}">
                      <a16:creationId xmlns:a16="http://schemas.microsoft.com/office/drawing/2014/main" id="{4C91CA04-0BF7-2695-28AD-F00D58235521}"/>
                    </a:ext>
                  </a:extLst>
                </p:cNvPr>
                <p:cNvSpPr/>
                <p:nvPr/>
              </p:nvSpPr>
              <p:spPr>
                <a:xfrm>
                  <a:off x="8233617" y="1208555"/>
                  <a:ext cx="42000" cy="39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863" extrusionOk="0">
                      <a:moveTo>
                        <a:pt x="502" y="252"/>
                      </a:moveTo>
                      <a:cubicBezTo>
                        <a:pt x="594" y="252"/>
                        <a:pt x="669" y="349"/>
                        <a:pt x="669" y="466"/>
                      </a:cubicBezTo>
                      <a:cubicBezTo>
                        <a:pt x="646" y="562"/>
                        <a:pt x="560" y="621"/>
                        <a:pt x="475" y="621"/>
                      </a:cubicBezTo>
                      <a:cubicBezTo>
                        <a:pt x="423" y="621"/>
                        <a:pt x="371" y="599"/>
                        <a:pt x="335" y="549"/>
                      </a:cubicBezTo>
                      <a:cubicBezTo>
                        <a:pt x="251" y="466"/>
                        <a:pt x="323" y="334"/>
                        <a:pt x="406" y="287"/>
                      </a:cubicBezTo>
                      <a:cubicBezTo>
                        <a:pt x="439" y="263"/>
                        <a:pt x="471" y="252"/>
                        <a:pt x="502" y="252"/>
                      </a:cubicBezTo>
                      <a:close/>
                      <a:moveTo>
                        <a:pt x="506" y="0"/>
                      </a:moveTo>
                      <a:cubicBezTo>
                        <a:pt x="477" y="0"/>
                        <a:pt x="448" y="4"/>
                        <a:pt x="418" y="12"/>
                      </a:cubicBezTo>
                      <a:cubicBezTo>
                        <a:pt x="156" y="72"/>
                        <a:pt x="1" y="346"/>
                        <a:pt x="84" y="609"/>
                      </a:cubicBezTo>
                      <a:cubicBezTo>
                        <a:pt x="149" y="760"/>
                        <a:pt x="302" y="863"/>
                        <a:pt x="472" y="863"/>
                      </a:cubicBezTo>
                      <a:cubicBezTo>
                        <a:pt x="490" y="863"/>
                        <a:pt x="508" y="861"/>
                        <a:pt x="525" y="859"/>
                      </a:cubicBezTo>
                      <a:cubicBezTo>
                        <a:pt x="728" y="835"/>
                        <a:pt x="895" y="668"/>
                        <a:pt x="907" y="466"/>
                      </a:cubicBezTo>
                      <a:cubicBezTo>
                        <a:pt x="907" y="233"/>
                        <a:pt x="729" y="0"/>
                        <a:pt x="50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1343;p37">
                  <a:extLst>
                    <a:ext uri="{FF2B5EF4-FFF2-40B4-BE49-F238E27FC236}">
                      <a16:creationId xmlns:a16="http://schemas.microsoft.com/office/drawing/2014/main" id="{68C6DAE6-17B1-D7A9-9B24-E579F3D973EF}"/>
                    </a:ext>
                  </a:extLst>
                </p:cNvPr>
                <p:cNvSpPr/>
                <p:nvPr/>
              </p:nvSpPr>
              <p:spPr>
                <a:xfrm>
                  <a:off x="8517255" y="1208555"/>
                  <a:ext cx="42000" cy="39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863" extrusionOk="0">
                      <a:moveTo>
                        <a:pt x="502" y="252"/>
                      </a:moveTo>
                      <a:cubicBezTo>
                        <a:pt x="594" y="252"/>
                        <a:pt x="669" y="349"/>
                        <a:pt x="669" y="466"/>
                      </a:cubicBezTo>
                      <a:cubicBezTo>
                        <a:pt x="646" y="562"/>
                        <a:pt x="560" y="621"/>
                        <a:pt x="475" y="621"/>
                      </a:cubicBezTo>
                      <a:cubicBezTo>
                        <a:pt x="423" y="621"/>
                        <a:pt x="371" y="599"/>
                        <a:pt x="335" y="549"/>
                      </a:cubicBezTo>
                      <a:cubicBezTo>
                        <a:pt x="263" y="466"/>
                        <a:pt x="323" y="334"/>
                        <a:pt x="406" y="287"/>
                      </a:cubicBezTo>
                      <a:cubicBezTo>
                        <a:pt x="439" y="263"/>
                        <a:pt x="471" y="252"/>
                        <a:pt x="502" y="252"/>
                      </a:cubicBezTo>
                      <a:close/>
                      <a:moveTo>
                        <a:pt x="506" y="0"/>
                      </a:moveTo>
                      <a:cubicBezTo>
                        <a:pt x="477" y="0"/>
                        <a:pt x="448" y="4"/>
                        <a:pt x="418" y="12"/>
                      </a:cubicBezTo>
                      <a:cubicBezTo>
                        <a:pt x="156" y="72"/>
                        <a:pt x="1" y="346"/>
                        <a:pt x="84" y="609"/>
                      </a:cubicBezTo>
                      <a:cubicBezTo>
                        <a:pt x="149" y="760"/>
                        <a:pt x="302" y="863"/>
                        <a:pt x="472" y="863"/>
                      </a:cubicBezTo>
                      <a:cubicBezTo>
                        <a:pt x="490" y="863"/>
                        <a:pt x="508" y="861"/>
                        <a:pt x="526" y="859"/>
                      </a:cubicBezTo>
                      <a:cubicBezTo>
                        <a:pt x="728" y="835"/>
                        <a:pt x="895" y="668"/>
                        <a:pt x="907" y="466"/>
                      </a:cubicBezTo>
                      <a:cubicBezTo>
                        <a:pt x="907" y="233"/>
                        <a:pt x="729" y="0"/>
                        <a:pt x="50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1344;p37">
                  <a:extLst>
                    <a:ext uri="{FF2B5EF4-FFF2-40B4-BE49-F238E27FC236}">
                      <a16:creationId xmlns:a16="http://schemas.microsoft.com/office/drawing/2014/main" id="{16F3150A-063E-6C4D-9444-A73795679B22}"/>
                    </a:ext>
                  </a:extLst>
                </p:cNvPr>
                <p:cNvSpPr/>
                <p:nvPr/>
              </p:nvSpPr>
              <p:spPr>
                <a:xfrm>
                  <a:off x="8570773" y="1201478"/>
                  <a:ext cx="56616" cy="93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4" h="2032" extrusionOk="0">
                      <a:moveTo>
                        <a:pt x="632" y="1"/>
                      </a:moveTo>
                      <a:cubicBezTo>
                        <a:pt x="570" y="1"/>
                        <a:pt x="506" y="11"/>
                        <a:pt x="442" y="34"/>
                      </a:cubicBezTo>
                      <a:cubicBezTo>
                        <a:pt x="60" y="189"/>
                        <a:pt x="1" y="750"/>
                        <a:pt x="1" y="1108"/>
                      </a:cubicBezTo>
                      <a:cubicBezTo>
                        <a:pt x="1" y="1466"/>
                        <a:pt x="96" y="1907"/>
                        <a:pt x="502" y="2014"/>
                      </a:cubicBezTo>
                      <a:cubicBezTo>
                        <a:pt x="548" y="2026"/>
                        <a:pt x="593" y="2032"/>
                        <a:pt x="638" y="2032"/>
                      </a:cubicBezTo>
                      <a:cubicBezTo>
                        <a:pt x="954" y="2032"/>
                        <a:pt x="1224" y="1752"/>
                        <a:pt x="1182" y="1418"/>
                      </a:cubicBezTo>
                      <a:cubicBezTo>
                        <a:pt x="1176" y="1348"/>
                        <a:pt x="1116" y="1312"/>
                        <a:pt x="1057" y="1312"/>
                      </a:cubicBezTo>
                      <a:cubicBezTo>
                        <a:pt x="996" y="1312"/>
                        <a:pt x="937" y="1351"/>
                        <a:pt x="943" y="1430"/>
                      </a:cubicBezTo>
                      <a:cubicBezTo>
                        <a:pt x="952" y="1632"/>
                        <a:pt x="818" y="1796"/>
                        <a:pt x="647" y="1796"/>
                      </a:cubicBezTo>
                      <a:cubicBezTo>
                        <a:pt x="586" y="1796"/>
                        <a:pt x="520" y="1775"/>
                        <a:pt x="454" y="1728"/>
                      </a:cubicBezTo>
                      <a:cubicBezTo>
                        <a:pt x="263" y="1597"/>
                        <a:pt x="239" y="1322"/>
                        <a:pt x="239" y="1108"/>
                      </a:cubicBezTo>
                      <a:cubicBezTo>
                        <a:pt x="227" y="881"/>
                        <a:pt x="275" y="654"/>
                        <a:pt x="359" y="452"/>
                      </a:cubicBezTo>
                      <a:cubicBezTo>
                        <a:pt x="426" y="323"/>
                        <a:pt x="542" y="261"/>
                        <a:pt x="652" y="261"/>
                      </a:cubicBezTo>
                      <a:cubicBezTo>
                        <a:pt x="797" y="261"/>
                        <a:pt x="931" y="368"/>
                        <a:pt x="931" y="571"/>
                      </a:cubicBezTo>
                      <a:cubicBezTo>
                        <a:pt x="931" y="648"/>
                        <a:pt x="991" y="687"/>
                        <a:pt x="1051" y="687"/>
                      </a:cubicBezTo>
                      <a:cubicBezTo>
                        <a:pt x="1110" y="687"/>
                        <a:pt x="1170" y="648"/>
                        <a:pt x="1170" y="571"/>
                      </a:cubicBezTo>
                      <a:cubicBezTo>
                        <a:pt x="1190" y="245"/>
                        <a:pt x="932" y="1"/>
                        <a:pt x="63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1345;p37">
                  <a:extLst>
                    <a:ext uri="{FF2B5EF4-FFF2-40B4-BE49-F238E27FC236}">
                      <a16:creationId xmlns:a16="http://schemas.microsoft.com/office/drawing/2014/main" id="{16ABE8EF-A243-E656-AA23-222E2B772A76}"/>
                    </a:ext>
                  </a:extLst>
                </p:cNvPr>
                <p:cNvSpPr/>
                <p:nvPr/>
              </p:nvSpPr>
              <p:spPr>
                <a:xfrm>
                  <a:off x="8237503" y="1365823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55" y="0"/>
                      </a:moveTo>
                      <a:cubicBezTo>
                        <a:pt x="0" y="0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1346;p37">
                  <a:extLst>
                    <a:ext uri="{FF2B5EF4-FFF2-40B4-BE49-F238E27FC236}">
                      <a16:creationId xmlns:a16="http://schemas.microsoft.com/office/drawing/2014/main" id="{0E199CD7-AE44-0B7C-0E99-700B656A1C5C}"/>
                    </a:ext>
                  </a:extLst>
                </p:cNvPr>
                <p:cNvSpPr/>
                <p:nvPr/>
              </p:nvSpPr>
              <p:spPr>
                <a:xfrm>
                  <a:off x="8237503" y="1482803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1347;p37">
                  <a:extLst>
                    <a:ext uri="{FF2B5EF4-FFF2-40B4-BE49-F238E27FC236}">
                      <a16:creationId xmlns:a16="http://schemas.microsoft.com/office/drawing/2014/main" id="{856C1437-BB27-ADD5-0D5A-D8C0D7F4C23F}"/>
                    </a:ext>
                  </a:extLst>
                </p:cNvPr>
                <p:cNvSpPr/>
                <p:nvPr/>
              </p:nvSpPr>
              <p:spPr>
                <a:xfrm>
                  <a:off x="8237503" y="1599783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1348;p37">
                  <a:extLst>
                    <a:ext uri="{FF2B5EF4-FFF2-40B4-BE49-F238E27FC236}">
                      <a16:creationId xmlns:a16="http://schemas.microsoft.com/office/drawing/2014/main" id="{16F0E634-E6F5-BB54-43D0-08DDF32B5E52}"/>
                    </a:ext>
                  </a:extLst>
                </p:cNvPr>
                <p:cNvSpPr/>
                <p:nvPr/>
              </p:nvSpPr>
              <p:spPr>
                <a:xfrm>
                  <a:off x="8237503" y="1716763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1349;p37">
                  <a:extLst>
                    <a:ext uri="{FF2B5EF4-FFF2-40B4-BE49-F238E27FC236}">
                      <a16:creationId xmlns:a16="http://schemas.microsoft.com/office/drawing/2014/main" id="{08FE7F8A-6721-91B1-B851-3176C1086303}"/>
                    </a:ext>
                  </a:extLst>
                </p:cNvPr>
                <p:cNvSpPr/>
                <p:nvPr/>
              </p:nvSpPr>
              <p:spPr>
                <a:xfrm>
                  <a:off x="8237503" y="1833790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55" y="0"/>
                      </a:moveTo>
                      <a:cubicBezTo>
                        <a:pt x="0" y="0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1350;p37">
                  <a:extLst>
                    <a:ext uri="{FF2B5EF4-FFF2-40B4-BE49-F238E27FC236}">
                      <a16:creationId xmlns:a16="http://schemas.microsoft.com/office/drawing/2014/main" id="{725A0895-D35B-CFAF-E615-6983C089AA56}"/>
                    </a:ext>
                  </a:extLst>
                </p:cNvPr>
                <p:cNvSpPr/>
                <p:nvPr/>
              </p:nvSpPr>
              <p:spPr>
                <a:xfrm>
                  <a:off x="8237503" y="1950769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55" y="0"/>
                      </a:moveTo>
                      <a:cubicBezTo>
                        <a:pt x="0" y="0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1351;p37">
                  <a:extLst>
                    <a:ext uri="{FF2B5EF4-FFF2-40B4-BE49-F238E27FC236}">
                      <a16:creationId xmlns:a16="http://schemas.microsoft.com/office/drawing/2014/main" id="{9BE33353-ABF4-80A9-69E8-46B46F209DE5}"/>
                    </a:ext>
                  </a:extLst>
                </p:cNvPr>
                <p:cNvSpPr/>
                <p:nvPr/>
              </p:nvSpPr>
              <p:spPr>
                <a:xfrm>
                  <a:off x="8237503" y="2067194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55" y="0"/>
                      </a:moveTo>
                      <a:cubicBezTo>
                        <a:pt x="0" y="0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1352;p37">
                  <a:extLst>
                    <a:ext uri="{FF2B5EF4-FFF2-40B4-BE49-F238E27FC236}">
                      <a16:creationId xmlns:a16="http://schemas.microsoft.com/office/drawing/2014/main" id="{FCFD8722-37DE-E832-EA7B-477DB3B90A12}"/>
                    </a:ext>
                  </a:extLst>
                </p:cNvPr>
                <p:cNvSpPr/>
                <p:nvPr/>
              </p:nvSpPr>
              <p:spPr>
                <a:xfrm>
                  <a:off x="8237503" y="218472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1353;p37">
                  <a:extLst>
                    <a:ext uri="{FF2B5EF4-FFF2-40B4-BE49-F238E27FC236}">
                      <a16:creationId xmlns:a16="http://schemas.microsoft.com/office/drawing/2014/main" id="{71487D21-6382-33C8-5DD4-EECF48C3A152}"/>
                    </a:ext>
                  </a:extLst>
                </p:cNvPr>
                <p:cNvSpPr/>
                <p:nvPr/>
              </p:nvSpPr>
              <p:spPr>
                <a:xfrm>
                  <a:off x="8237503" y="2301709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55" y="1"/>
                      </a:moveTo>
                      <a:cubicBezTo>
                        <a:pt x="0" y="1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1354;p37">
                  <a:extLst>
                    <a:ext uri="{FF2B5EF4-FFF2-40B4-BE49-F238E27FC236}">
                      <a16:creationId xmlns:a16="http://schemas.microsoft.com/office/drawing/2014/main" id="{05D4E6EE-169A-9B2F-1DC7-B5FFECC9F442}"/>
                    </a:ext>
                  </a:extLst>
                </p:cNvPr>
                <p:cNvSpPr/>
                <p:nvPr/>
              </p:nvSpPr>
              <p:spPr>
                <a:xfrm>
                  <a:off x="8237503" y="2418180"/>
                  <a:ext cx="105415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1" extrusionOk="0">
                      <a:moveTo>
                        <a:pt x="155" y="0"/>
                      </a:moveTo>
                      <a:cubicBezTo>
                        <a:pt x="0" y="0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1355;p37">
                  <a:extLst>
                    <a:ext uri="{FF2B5EF4-FFF2-40B4-BE49-F238E27FC236}">
                      <a16:creationId xmlns:a16="http://schemas.microsoft.com/office/drawing/2014/main" id="{52266C96-EF32-6AE6-E6C0-BF793E1B5411}"/>
                    </a:ext>
                  </a:extLst>
                </p:cNvPr>
                <p:cNvSpPr/>
                <p:nvPr/>
              </p:nvSpPr>
              <p:spPr>
                <a:xfrm>
                  <a:off x="8237503" y="2535160"/>
                  <a:ext cx="105415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1" extrusionOk="0">
                      <a:moveTo>
                        <a:pt x="155" y="0"/>
                      </a:moveTo>
                      <a:cubicBezTo>
                        <a:pt x="0" y="0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1356;p37">
                  <a:extLst>
                    <a:ext uri="{FF2B5EF4-FFF2-40B4-BE49-F238E27FC236}">
                      <a16:creationId xmlns:a16="http://schemas.microsoft.com/office/drawing/2014/main" id="{DE86DCB3-EF31-3E02-1686-E63835F60493}"/>
                    </a:ext>
                  </a:extLst>
                </p:cNvPr>
                <p:cNvSpPr/>
                <p:nvPr/>
              </p:nvSpPr>
              <p:spPr>
                <a:xfrm>
                  <a:off x="8267846" y="2477202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467" y="0"/>
                      </a:moveTo>
                      <a:cubicBezTo>
                        <a:pt x="1463" y="0"/>
                        <a:pt x="1460" y="0"/>
                        <a:pt x="1456" y="1"/>
                      </a:cubicBezTo>
                      <a:lnTo>
                        <a:pt x="167" y="1"/>
                      </a:ln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19" y="239"/>
                        <a:pt x="1623" y="0"/>
                        <a:pt x="14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1357;p37">
                  <a:extLst>
                    <a:ext uri="{FF2B5EF4-FFF2-40B4-BE49-F238E27FC236}">
                      <a16:creationId xmlns:a16="http://schemas.microsoft.com/office/drawing/2014/main" id="{8FF69D7C-CC64-D22F-B6C7-69A90C9FE189}"/>
                    </a:ext>
                  </a:extLst>
                </p:cNvPr>
                <p:cNvSpPr/>
                <p:nvPr/>
              </p:nvSpPr>
              <p:spPr>
                <a:xfrm>
                  <a:off x="8267291" y="2359667"/>
                  <a:ext cx="75627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1468" y="251"/>
                      </a:lnTo>
                      <a:cubicBezTo>
                        <a:pt x="1635" y="251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1358;p37">
                  <a:extLst>
                    <a:ext uri="{FF2B5EF4-FFF2-40B4-BE49-F238E27FC236}">
                      <a16:creationId xmlns:a16="http://schemas.microsoft.com/office/drawing/2014/main" id="{EFB70C61-4083-95CB-8D6F-6759D8F93023}"/>
                    </a:ext>
                  </a:extLst>
                </p:cNvPr>
                <p:cNvSpPr/>
                <p:nvPr/>
              </p:nvSpPr>
              <p:spPr>
                <a:xfrm>
                  <a:off x="8267291" y="2243242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1359;p37">
                  <a:extLst>
                    <a:ext uri="{FF2B5EF4-FFF2-40B4-BE49-F238E27FC236}">
                      <a16:creationId xmlns:a16="http://schemas.microsoft.com/office/drawing/2014/main" id="{BFAF48BA-06FC-1520-26B1-B7687D160EDC}"/>
                    </a:ext>
                  </a:extLst>
                </p:cNvPr>
                <p:cNvSpPr/>
                <p:nvPr/>
              </p:nvSpPr>
              <p:spPr>
                <a:xfrm>
                  <a:off x="8267291" y="2126263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1360;p37">
                  <a:extLst>
                    <a:ext uri="{FF2B5EF4-FFF2-40B4-BE49-F238E27FC236}">
                      <a16:creationId xmlns:a16="http://schemas.microsoft.com/office/drawing/2014/main" id="{BD097082-93E7-2C14-F26A-9FE1C3D0AE20}"/>
                    </a:ext>
                  </a:extLst>
                </p:cNvPr>
                <p:cNvSpPr/>
                <p:nvPr/>
              </p:nvSpPr>
              <p:spPr>
                <a:xfrm>
                  <a:off x="8267291" y="2009236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1"/>
                        <a:pt x="1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1361;p37">
                  <a:extLst>
                    <a:ext uri="{FF2B5EF4-FFF2-40B4-BE49-F238E27FC236}">
                      <a16:creationId xmlns:a16="http://schemas.microsoft.com/office/drawing/2014/main" id="{847B3891-88C4-30A6-A16B-8CF96730C0F0}"/>
                    </a:ext>
                  </a:extLst>
                </p:cNvPr>
                <p:cNvSpPr/>
                <p:nvPr/>
              </p:nvSpPr>
              <p:spPr>
                <a:xfrm>
                  <a:off x="8267291" y="1892256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1"/>
                        <a:pt x="1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1362;p37">
                  <a:extLst>
                    <a:ext uri="{FF2B5EF4-FFF2-40B4-BE49-F238E27FC236}">
                      <a16:creationId xmlns:a16="http://schemas.microsoft.com/office/drawing/2014/main" id="{0D241C0E-B19E-6FE2-1791-2757241F941D}"/>
                    </a:ext>
                  </a:extLst>
                </p:cNvPr>
                <p:cNvSpPr/>
                <p:nvPr/>
              </p:nvSpPr>
              <p:spPr>
                <a:xfrm>
                  <a:off x="8267291" y="1775276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1363;p37">
                  <a:extLst>
                    <a:ext uri="{FF2B5EF4-FFF2-40B4-BE49-F238E27FC236}">
                      <a16:creationId xmlns:a16="http://schemas.microsoft.com/office/drawing/2014/main" id="{29DA5489-B023-F8EB-7213-B9C53633FD30}"/>
                    </a:ext>
                  </a:extLst>
                </p:cNvPr>
                <p:cNvSpPr/>
                <p:nvPr/>
              </p:nvSpPr>
              <p:spPr>
                <a:xfrm>
                  <a:off x="8267291" y="1658296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1364;p37">
                  <a:extLst>
                    <a:ext uri="{FF2B5EF4-FFF2-40B4-BE49-F238E27FC236}">
                      <a16:creationId xmlns:a16="http://schemas.microsoft.com/office/drawing/2014/main" id="{A2C50D85-C392-BA9A-BEE9-4E98F07C1045}"/>
                    </a:ext>
                  </a:extLst>
                </p:cNvPr>
                <p:cNvSpPr/>
                <p:nvPr/>
              </p:nvSpPr>
              <p:spPr>
                <a:xfrm>
                  <a:off x="8267291" y="1541316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1365;p37">
                  <a:extLst>
                    <a:ext uri="{FF2B5EF4-FFF2-40B4-BE49-F238E27FC236}">
                      <a16:creationId xmlns:a16="http://schemas.microsoft.com/office/drawing/2014/main" id="{53591C92-ABBE-26B0-3212-CB0D1E305735}"/>
                    </a:ext>
                  </a:extLst>
                </p:cNvPr>
                <p:cNvSpPr/>
                <p:nvPr/>
              </p:nvSpPr>
              <p:spPr>
                <a:xfrm>
                  <a:off x="8267291" y="1424290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1"/>
                      </a:moveTo>
                      <a:cubicBezTo>
                        <a:pt x="0" y="1"/>
                        <a:pt x="0" y="240"/>
                        <a:pt x="167" y="240"/>
                      </a:cubicBezTo>
                      <a:lnTo>
                        <a:pt x="1468" y="240"/>
                      </a:lnTo>
                      <a:cubicBezTo>
                        <a:pt x="1635" y="240"/>
                        <a:pt x="1635" y="1"/>
                        <a:pt x="1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1366;p37">
                  <a:extLst>
                    <a:ext uri="{FF2B5EF4-FFF2-40B4-BE49-F238E27FC236}">
                      <a16:creationId xmlns:a16="http://schemas.microsoft.com/office/drawing/2014/main" id="{6563198C-6538-E22B-7025-452A1EEBFF7C}"/>
                    </a:ext>
                  </a:extLst>
                </p:cNvPr>
                <p:cNvSpPr/>
                <p:nvPr/>
              </p:nvSpPr>
              <p:spPr>
                <a:xfrm>
                  <a:off x="8520031" y="1365823"/>
                  <a:ext cx="105415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1367;p37">
                  <a:extLst>
                    <a:ext uri="{FF2B5EF4-FFF2-40B4-BE49-F238E27FC236}">
                      <a16:creationId xmlns:a16="http://schemas.microsoft.com/office/drawing/2014/main" id="{E94E135A-0807-77CB-6D2D-AE95494F965E}"/>
                    </a:ext>
                  </a:extLst>
                </p:cNvPr>
                <p:cNvSpPr/>
                <p:nvPr/>
              </p:nvSpPr>
              <p:spPr>
                <a:xfrm>
                  <a:off x="8520031" y="1482803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1368;p37">
                  <a:extLst>
                    <a:ext uri="{FF2B5EF4-FFF2-40B4-BE49-F238E27FC236}">
                      <a16:creationId xmlns:a16="http://schemas.microsoft.com/office/drawing/2014/main" id="{B0DB7F23-B8D3-D342-594A-AA828595E1F7}"/>
                    </a:ext>
                  </a:extLst>
                </p:cNvPr>
                <p:cNvSpPr/>
                <p:nvPr/>
              </p:nvSpPr>
              <p:spPr>
                <a:xfrm>
                  <a:off x="8520031" y="1599783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1369;p37">
                  <a:extLst>
                    <a:ext uri="{FF2B5EF4-FFF2-40B4-BE49-F238E27FC236}">
                      <a16:creationId xmlns:a16="http://schemas.microsoft.com/office/drawing/2014/main" id="{6249B46C-D901-1AF0-29E3-DC1D9780271C}"/>
                    </a:ext>
                  </a:extLst>
                </p:cNvPr>
                <p:cNvSpPr/>
                <p:nvPr/>
              </p:nvSpPr>
              <p:spPr>
                <a:xfrm>
                  <a:off x="8520031" y="1716763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1370;p37">
                  <a:extLst>
                    <a:ext uri="{FF2B5EF4-FFF2-40B4-BE49-F238E27FC236}">
                      <a16:creationId xmlns:a16="http://schemas.microsoft.com/office/drawing/2014/main" id="{D999E223-9973-7A93-1186-89F24CF03334}"/>
                    </a:ext>
                  </a:extLst>
                </p:cNvPr>
                <p:cNvSpPr/>
                <p:nvPr/>
              </p:nvSpPr>
              <p:spPr>
                <a:xfrm>
                  <a:off x="8520031" y="1833790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1371;p37">
                  <a:extLst>
                    <a:ext uri="{FF2B5EF4-FFF2-40B4-BE49-F238E27FC236}">
                      <a16:creationId xmlns:a16="http://schemas.microsoft.com/office/drawing/2014/main" id="{05524BE5-2D4C-4ED7-320B-725BA24E1452}"/>
                    </a:ext>
                  </a:extLst>
                </p:cNvPr>
                <p:cNvSpPr/>
                <p:nvPr/>
              </p:nvSpPr>
              <p:spPr>
                <a:xfrm>
                  <a:off x="8520031" y="1950769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1372;p37">
                  <a:extLst>
                    <a:ext uri="{FF2B5EF4-FFF2-40B4-BE49-F238E27FC236}">
                      <a16:creationId xmlns:a16="http://schemas.microsoft.com/office/drawing/2014/main" id="{EE3AA342-20CC-52A1-4467-E51158F3062E}"/>
                    </a:ext>
                  </a:extLst>
                </p:cNvPr>
                <p:cNvSpPr/>
                <p:nvPr/>
              </p:nvSpPr>
              <p:spPr>
                <a:xfrm>
                  <a:off x="8520031" y="206774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1373;p37">
                  <a:extLst>
                    <a:ext uri="{FF2B5EF4-FFF2-40B4-BE49-F238E27FC236}">
                      <a16:creationId xmlns:a16="http://schemas.microsoft.com/office/drawing/2014/main" id="{44DDA7D1-9900-9C2C-B02E-8FA8E4A3AF18}"/>
                    </a:ext>
                  </a:extLst>
                </p:cNvPr>
                <p:cNvSpPr/>
                <p:nvPr/>
              </p:nvSpPr>
              <p:spPr>
                <a:xfrm>
                  <a:off x="8520031" y="218472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1374;p37">
                  <a:extLst>
                    <a:ext uri="{FF2B5EF4-FFF2-40B4-BE49-F238E27FC236}">
                      <a16:creationId xmlns:a16="http://schemas.microsoft.com/office/drawing/2014/main" id="{8E4F7A85-BB51-818E-5A8C-6E6A2595E3A1}"/>
                    </a:ext>
                  </a:extLst>
                </p:cNvPr>
                <p:cNvSpPr/>
                <p:nvPr/>
              </p:nvSpPr>
              <p:spPr>
                <a:xfrm>
                  <a:off x="8520031" y="2301709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1375;p37">
                  <a:extLst>
                    <a:ext uri="{FF2B5EF4-FFF2-40B4-BE49-F238E27FC236}">
                      <a16:creationId xmlns:a16="http://schemas.microsoft.com/office/drawing/2014/main" id="{86084FB7-A3FF-BF15-9625-D9ECD1870BED}"/>
                    </a:ext>
                  </a:extLst>
                </p:cNvPr>
                <p:cNvSpPr/>
                <p:nvPr/>
              </p:nvSpPr>
              <p:spPr>
                <a:xfrm>
                  <a:off x="8520031" y="241868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67" y="1"/>
                      </a:moveTo>
                      <a:cubicBezTo>
                        <a:pt x="0" y="1"/>
                        <a:pt x="0" y="240"/>
                        <a:pt x="167" y="240"/>
                      </a:cubicBezTo>
                      <a:lnTo>
                        <a:pt x="2112" y="240"/>
                      </a:lnTo>
                      <a:cubicBezTo>
                        <a:pt x="2279" y="240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1376;p37">
                  <a:extLst>
                    <a:ext uri="{FF2B5EF4-FFF2-40B4-BE49-F238E27FC236}">
                      <a16:creationId xmlns:a16="http://schemas.microsoft.com/office/drawing/2014/main" id="{9CC706F6-DE7A-E40F-F1D9-20E45F8FEB1E}"/>
                    </a:ext>
                  </a:extLst>
                </p:cNvPr>
                <p:cNvSpPr/>
                <p:nvPr/>
              </p:nvSpPr>
              <p:spPr>
                <a:xfrm>
                  <a:off x="8520031" y="253566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2123" y="1"/>
                      </a:moveTo>
                      <a:cubicBezTo>
                        <a:pt x="2120" y="1"/>
                        <a:pt x="2116" y="1"/>
                        <a:pt x="2112" y="1"/>
                      </a:cubicBezTo>
                      <a:lnTo>
                        <a:pt x="167" y="1"/>
                      </a:lnTo>
                      <a:cubicBezTo>
                        <a:pt x="0" y="1"/>
                        <a:pt x="0" y="240"/>
                        <a:pt x="167" y="240"/>
                      </a:cubicBezTo>
                      <a:lnTo>
                        <a:pt x="2112" y="240"/>
                      </a:lnTo>
                      <a:cubicBezTo>
                        <a:pt x="2275" y="240"/>
                        <a:pt x="2279" y="1"/>
                        <a:pt x="21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1377;p37">
                  <a:extLst>
                    <a:ext uri="{FF2B5EF4-FFF2-40B4-BE49-F238E27FC236}">
                      <a16:creationId xmlns:a16="http://schemas.microsoft.com/office/drawing/2014/main" id="{8030F34A-0CF5-55A3-3B75-2DA090B67C1A}"/>
                    </a:ext>
                  </a:extLst>
                </p:cNvPr>
                <p:cNvSpPr/>
                <p:nvPr/>
              </p:nvSpPr>
              <p:spPr>
                <a:xfrm>
                  <a:off x="8520031" y="2476647"/>
                  <a:ext cx="75072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39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1378;p37">
                  <a:extLst>
                    <a:ext uri="{FF2B5EF4-FFF2-40B4-BE49-F238E27FC236}">
                      <a16:creationId xmlns:a16="http://schemas.microsoft.com/office/drawing/2014/main" id="{12A506CA-9322-8361-5E17-93F09F2A9A1E}"/>
                    </a:ext>
                  </a:extLst>
                </p:cNvPr>
                <p:cNvSpPr/>
                <p:nvPr/>
              </p:nvSpPr>
              <p:spPr>
                <a:xfrm>
                  <a:off x="8520031" y="2360222"/>
                  <a:ext cx="75072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379;p37">
                  <a:extLst>
                    <a:ext uri="{FF2B5EF4-FFF2-40B4-BE49-F238E27FC236}">
                      <a16:creationId xmlns:a16="http://schemas.microsoft.com/office/drawing/2014/main" id="{47EFFE53-DD14-7195-F69B-A3C2C902A862}"/>
                    </a:ext>
                  </a:extLst>
                </p:cNvPr>
                <p:cNvSpPr/>
                <p:nvPr/>
              </p:nvSpPr>
              <p:spPr>
                <a:xfrm>
                  <a:off x="8520031" y="2243242"/>
                  <a:ext cx="75072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380;p37">
                  <a:extLst>
                    <a:ext uri="{FF2B5EF4-FFF2-40B4-BE49-F238E27FC236}">
                      <a16:creationId xmlns:a16="http://schemas.microsoft.com/office/drawing/2014/main" id="{8EC1A652-10CB-7CED-6094-DD1A849D2F7D}"/>
                    </a:ext>
                  </a:extLst>
                </p:cNvPr>
                <p:cNvSpPr/>
                <p:nvPr/>
              </p:nvSpPr>
              <p:spPr>
                <a:xfrm>
                  <a:off x="8520031" y="2126263"/>
                  <a:ext cx="75072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1381;p37">
                  <a:extLst>
                    <a:ext uri="{FF2B5EF4-FFF2-40B4-BE49-F238E27FC236}">
                      <a16:creationId xmlns:a16="http://schemas.microsoft.com/office/drawing/2014/main" id="{F4047A03-C38C-5BF5-702F-2485D0DA1CE4}"/>
                    </a:ext>
                  </a:extLst>
                </p:cNvPr>
                <p:cNvSpPr/>
                <p:nvPr/>
              </p:nvSpPr>
              <p:spPr>
                <a:xfrm>
                  <a:off x="8520031" y="2009236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382;p37">
                  <a:extLst>
                    <a:ext uri="{FF2B5EF4-FFF2-40B4-BE49-F238E27FC236}">
                      <a16:creationId xmlns:a16="http://schemas.microsoft.com/office/drawing/2014/main" id="{05F63B2D-1587-003C-65AC-01CA52C26865}"/>
                    </a:ext>
                  </a:extLst>
                </p:cNvPr>
                <p:cNvSpPr/>
                <p:nvPr/>
              </p:nvSpPr>
              <p:spPr>
                <a:xfrm>
                  <a:off x="8520031" y="1892256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383;p37">
                  <a:extLst>
                    <a:ext uri="{FF2B5EF4-FFF2-40B4-BE49-F238E27FC236}">
                      <a16:creationId xmlns:a16="http://schemas.microsoft.com/office/drawing/2014/main" id="{0F12FA65-970D-4EBD-BEAB-C3A58DCEDABC}"/>
                    </a:ext>
                  </a:extLst>
                </p:cNvPr>
                <p:cNvSpPr/>
                <p:nvPr/>
              </p:nvSpPr>
              <p:spPr>
                <a:xfrm>
                  <a:off x="8520031" y="1775276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384;p37">
                  <a:extLst>
                    <a:ext uri="{FF2B5EF4-FFF2-40B4-BE49-F238E27FC236}">
                      <a16:creationId xmlns:a16="http://schemas.microsoft.com/office/drawing/2014/main" id="{74E968A4-923E-88FB-6294-548BDDAED05C}"/>
                    </a:ext>
                  </a:extLst>
                </p:cNvPr>
                <p:cNvSpPr/>
                <p:nvPr/>
              </p:nvSpPr>
              <p:spPr>
                <a:xfrm>
                  <a:off x="8520031" y="1658296"/>
                  <a:ext cx="75072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51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385;p37">
                  <a:extLst>
                    <a:ext uri="{FF2B5EF4-FFF2-40B4-BE49-F238E27FC236}">
                      <a16:creationId xmlns:a16="http://schemas.microsoft.com/office/drawing/2014/main" id="{FD81CA41-8B7B-5732-48DC-8199D3F4DDD5}"/>
                    </a:ext>
                  </a:extLst>
                </p:cNvPr>
                <p:cNvSpPr/>
                <p:nvPr/>
              </p:nvSpPr>
              <p:spPr>
                <a:xfrm>
                  <a:off x="8520031" y="1541316"/>
                  <a:ext cx="75072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51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386;p37">
                  <a:extLst>
                    <a:ext uri="{FF2B5EF4-FFF2-40B4-BE49-F238E27FC236}">
                      <a16:creationId xmlns:a16="http://schemas.microsoft.com/office/drawing/2014/main" id="{7A1B4298-81F0-61DD-B620-F205314BD13D}"/>
                    </a:ext>
                  </a:extLst>
                </p:cNvPr>
                <p:cNvSpPr/>
                <p:nvPr/>
              </p:nvSpPr>
              <p:spPr>
                <a:xfrm>
                  <a:off x="8520031" y="1424290"/>
                  <a:ext cx="75072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51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1" name="Google Shape;1387;p37">
                <a:extLst>
                  <a:ext uri="{FF2B5EF4-FFF2-40B4-BE49-F238E27FC236}">
                    <a16:creationId xmlns:a16="http://schemas.microsoft.com/office/drawing/2014/main" id="{9F5F468C-95AD-9F7F-CC81-9863B2666F5A}"/>
                  </a:ext>
                </a:extLst>
              </p:cNvPr>
              <p:cNvSpPr/>
              <p:nvPr/>
            </p:nvSpPr>
            <p:spPr>
              <a:xfrm>
                <a:off x="8294859" y="1310826"/>
                <a:ext cx="265504" cy="1498801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32403" extrusionOk="0">
                    <a:moveTo>
                      <a:pt x="2974" y="264"/>
                    </a:moveTo>
                    <a:cubicBezTo>
                      <a:pt x="3196" y="264"/>
                      <a:pt x="3419" y="382"/>
                      <a:pt x="3580" y="641"/>
                    </a:cubicBezTo>
                    <a:cubicBezTo>
                      <a:pt x="3878" y="1118"/>
                      <a:pt x="3818" y="1929"/>
                      <a:pt x="3806" y="2549"/>
                    </a:cubicBezTo>
                    <a:lnTo>
                      <a:pt x="3806" y="2883"/>
                    </a:lnTo>
                    <a:cubicBezTo>
                      <a:pt x="3830" y="4243"/>
                      <a:pt x="3866" y="5615"/>
                      <a:pt x="3878" y="6987"/>
                    </a:cubicBezTo>
                    <a:cubicBezTo>
                      <a:pt x="3926" y="10352"/>
                      <a:pt x="3878" y="13728"/>
                      <a:pt x="3878" y="17092"/>
                    </a:cubicBezTo>
                    <a:cubicBezTo>
                      <a:pt x="3878" y="20647"/>
                      <a:pt x="3914" y="24202"/>
                      <a:pt x="3795" y="27758"/>
                    </a:cubicBezTo>
                    <a:cubicBezTo>
                      <a:pt x="3795" y="27817"/>
                      <a:pt x="3830" y="27865"/>
                      <a:pt x="3878" y="27877"/>
                    </a:cubicBezTo>
                    <a:cubicBezTo>
                      <a:pt x="5262" y="28426"/>
                      <a:pt x="5691" y="30060"/>
                      <a:pt x="4928" y="31277"/>
                    </a:cubicBezTo>
                    <a:cubicBezTo>
                      <a:pt x="4479" y="31873"/>
                      <a:pt x="3754" y="32160"/>
                      <a:pt x="3021" y="32160"/>
                    </a:cubicBezTo>
                    <a:cubicBezTo>
                      <a:pt x="2390" y="32160"/>
                      <a:pt x="1752" y="31948"/>
                      <a:pt x="1277" y="31539"/>
                    </a:cubicBezTo>
                    <a:cubicBezTo>
                      <a:pt x="1" y="30442"/>
                      <a:pt x="681" y="28473"/>
                      <a:pt x="2077" y="27865"/>
                    </a:cubicBezTo>
                    <a:cubicBezTo>
                      <a:pt x="2112" y="27841"/>
                      <a:pt x="2136" y="27805"/>
                      <a:pt x="2136" y="27758"/>
                    </a:cubicBezTo>
                    <a:cubicBezTo>
                      <a:pt x="1922" y="21590"/>
                      <a:pt x="1993" y="15386"/>
                      <a:pt x="2017" y="9206"/>
                    </a:cubicBezTo>
                    <a:cubicBezTo>
                      <a:pt x="2029" y="7787"/>
                      <a:pt x="2041" y="6355"/>
                      <a:pt x="2065" y="4935"/>
                    </a:cubicBezTo>
                    <a:cubicBezTo>
                      <a:pt x="2089" y="4303"/>
                      <a:pt x="2100" y="3671"/>
                      <a:pt x="2112" y="3039"/>
                    </a:cubicBezTo>
                    <a:lnTo>
                      <a:pt x="2112" y="2537"/>
                    </a:lnTo>
                    <a:cubicBezTo>
                      <a:pt x="2077" y="1953"/>
                      <a:pt x="2065" y="1309"/>
                      <a:pt x="2267" y="808"/>
                    </a:cubicBezTo>
                    <a:cubicBezTo>
                      <a:pt x="2402" y="463"/>
                      <a:pt x="2686" y="264"/>
                      <a:pt x="2974" y="264"/>
                    </a:cubicBezTo>
                    <a:close/>
                    <a:moveTo>
                      <a:pt x="2969" y="1"/>
                    </a:moveTo>
                    <a:cubicBezTo>
                      <a:pt x="2559" y="1"/>
                      <a:pt x="2184" y="310"/>
                      <a:pt x="2017" y="724"/>
                    </a:cubicBezTo>
                    <a:cubicBezTo>
                      <a:pt x="1743" y="1416"/>
                      <a:pt x="1862" y="2323"/>
                      <a:pt x="1850" y="3039"/>
                    </a:cubicBezTo>
                    <a:cubicBezTo>
                      <a:pt x="1826" y="4041"/>
                      <a:pt x="1802" y="5043"/>
                      <a:pt x="1790" y="6045"/>
                    </a:cubicBezTo>
                    <a:cubicBezTo>
                      <a:pt x="1754" y="8037"/>
                      <a:pt x="1754" y="10030"/>
                      <a:pt x="1766" y="12010"/>
                    </a:cubicBezTo>
                    <a:cubicBezTo>
                      <a:pt x="1790" y="16138"/>
                      <a:pt x="1766" y="20254"/>
                      <a:pt x="1814" y="24381"/>
                    </a:cubicBezTo>
                    <a:cubicBezTo>
                      <a:pt x="1814" y="25014"/>
                      <a:pt x="1826" y="25646"/>
                      <a:pt x="1838" y="26278"/>
                    </a:cubicBezTo>
                    <a:cubicBezTo>
                      <a:pt x="1838" y="26612"/>
                      <a:pt x="2005" y="27352"/>
                      <a:pt x="1874" y="27662"/>
                    </a:cubicBezTo>
                    <a:cubicBezTo>
                      <a:pt x="1790" y="27841"/>
                      <a:pt x="1110" y="28163"/>
                      <a:pt x="907" y="28402"/>
                    </a:cubicBezTo>
                    <a:cubicBezTo>
                      <a:pt x="466" y="28963"/>
                      <a:pt x="263" y="29690"/>
                      <a:pt x="359" y="30394"/>
                    </a:cubicBezTo>
                    <a:cubicBezTo>
                      <a:pt x="558" y="31704"/>
                      <a:pt x="1773" y="32403"/>
                      <a:pt x="2987" y="32403"/>
                    </a:cubicBezTo>
                    <a:cubicBezTo>
                      <a:pt x="3807" y="32403"/>
                      <a:pt x="4626" y="32084"/>
                      <a:pt x="5131" y="31420"/>
                    </a:cubicBezTo>
                    <a:cubicBezTo>
                      <a:pt x="5739" y="30478"/>
                      <a:pt x="5679" y="29249"/>
                      <a:pt x="4964" y="28378"/>
                    </a:cubicBezTo>
                    <a:cubicBezTo>
                      <a:pt x="4832" y="28211"/>
                      <a:pt x="4677" y="28056"/>
                      <a:pt x="4498" y="27937"/>
                    </a:cubicBezTo>
                    <a:cubicBezTo>
                      <a:pt x="4391" y="27853"/>
                      <a:pt x="4093" y="27770"/>
                      <a:pt x="4021" y="27638"/>
                    </a:cubicBezTo>
                    <a:cubicBezTo>
                      <a:pt x="3878" y="27388"/>
                      <a:pt x="4045" y="26565"/>
                      <a:pt x="4057" y="26266"/>
                    </a:cubicBezTo>
                    <a:cubicBezTo>
                      <a:pt x="4093" y="23892"/>
                      <a:pt x="4105" y="21542"/>
                      <a:pt x="4105" y="19180"/>
                    </a:cubicBezTo>
                    <a:cubicBezTo>
                      <a:pt x="4117" y="13955"/>
                      <a:pt x="4152" y="8729"/>
                      <a:pt x="4057" y="3516"/>
                    </a:cubicBezTo>
                    <a:cubicBezTo>
                      <a:pt x="4045" y="2716"/>
                      <a:pt x="4105" y="1846"/>
                      <a:pt x="3962" y="1058"/>
                    </a:cubicBezTo>
                    <a:cubicBezTo>
                      <a:pt x="3902" y="700"/>
                      <a:pt x="3747" y="330"/>
                      <a:pt x="3413" y="128"/>
                    </a:cubicBezTo>
                    <a:cubicBezTo>
                      <a:pt x="3266" y="40"/>
                      <a:pt x="3115" y="1"/>
                      <a:pt x="29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1388;p37">
              <a:extLst>
                <a:ext uri="{FF2B5EF4-FFF2-40B4-BE49-F238E27FC236}">
                  <a16:creationId xmlns:a16="http://schemas.microsoft.com/office/drawing/2014/main" id="{664FD609-FF16-A59A-3D77-8C2B596D7FCA}"/>
                </a:ext>
              </a:extLst>
            </p:cNvPr>
            <p:cNvGrpSpPr/>
            <p:nvPr/>
          </p:nvGrpSpPr>
          <p:grpSpPr>
            <a:xfrm>
              <a:off x="6713985" y="798573"/>
              <a:ext cx="392705" cy="573419"/>
              <a:chOff x="587725" y="2973775"/>
              <a:chExt cx="144075" cy="210375"/>
            </a:xfrm>
          </p:grpSpPr>
          <p:sp>
            <p:nvSpPr>
              <p:cNvPr id="49" name="Google Shape;1389;p37">
                <a:extLst>
                  <a:ext uri="{FF2B5EF4-FFF2-40B4-BE49-F238E27FC236}">
                    <a16:creationId xmlns:a16="http://schemas.microsoft.com/office/drawing/2014/main" id="{E7F6ED45-6587-1EB4-A7F6-5506DDEA09E7}"/>
                  </a:ext>
                </a:extLst>
              </p:cNvPr>
              <p:cNvSpPr/>
              <p:nvPr/>
            </p:nvSpPr>
            <p:spPr>
              <a:xfrm>
                <a:off x="591575" y="2976450"/>
                <a:ext cx="137600" cy="204900"/>
              </a:xfrm>
              <a:custGeom>
                <a:avLst/>
                <a:gdLst/>
                <a:ahLst/>
                <a:cxnLst/>
                <a:rect l="l" t="t" r="r" b="b"/>
                <a:pathLst>
                  <a:path w="5504" h="8196" extrusionOk="0">
                    <a:moveTo>
                      <a:pt x="5490" y="0"/>
                    </a:moveTo>
                    <a:lnTo>
                      <a:pt x="22" y="28"/>
                    </a:lnTo>
                    <a:cubicBezTo>
                      <a:pt x="1" y="728"/>
                      <a:pt x="36" y="8195"/>
                      <a:pt x="36" y="8195"/>
                    </a:cubicBezTo>
                    <a:lnTo>
                      <a:pt x="5504" y="8167"/>
                    </a:lnTo>
                    <a:lnTo>
                      <a:pt x="54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390;p37">
                <a:extLst>
                  <a:ext uri="{FF2B5EF4-FFF2-40B4-BE49-F238E27FC236}">
                    <a16:creationId xmlns:a16="http://schemas.microsoft.com/office/drawing/2014/main" id="{75546660-49CF-6B74-DD33-B50836C75B4B}"/>
                  </a:ext>
                </a:extLst>
              </p:cNvPr>
              <p:cNvSpPr/>
              <p:nvPr/>
            </p:nvSpPr>
            <p:spPr>
              <a:xfrm>
                <a:off x="612550" y="3002325"/>
                <a:ext cx="95650" cy="152800"/>
              </a:xfrm>
              <a:custGeom>
                <a:avLst/>
                <a:gdLst/>
                <a:ahLst/>
                <a:cxnLst/>
                <a:rect l="l" t="t" r="r" b="b"/>
                <a:pathLst>
                  <a:path w="3826" h="6112" extrusionOk="0">
                    <a:moveTo>
                      <a:pt x="3770" y="0"/>
                    </a:moveTo>
                    <a:cubicBezTo>
                      <a:pt x="3770" y="0"/>
                      <a:pt x="1946" y="15"/>
                      <a:pt x="828" y="15"/>
                    </a:cubicBezTo>
                    <a:cubicBezTo>
                      <a:pt x="409" y="15"/>
                      <a:pt x="88" y="13"/>
                      <a:pt x="1" y="7"/>
                    </a:cubicBezTo>
                    <a:lnTo>
                      <a:pt x="1" y="7"/>
                    </a:lnTo>
                    <a:lnTo>
                      <a:pt x="64" y="6111"/>
                    </a:lnTo>
                    <a:lnTo>
                      <a:pt x="3825" y="6104"/>
                    </a:lnTo>
                    <a:lnTo>
                      <a:pt x="377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391;p37">
                <a:extLst>
                  <a:ext uri="{FF2B5EF4-FFF2-40B4-BE49-F238E27FC236}">
                    <a16:creationId xmlns:a16="http://schemas.microsoft.com/office/drawing/2014/main" id="{B9C631AF-E3DE-E896-05A0-8BFA7C262CD8}"/>
                  </a:ext>
                </a:extLst>
              </p:cNvPr>
              <p:cNvSpPr/>
              <p:nvPr/>
            </p:nvSpPr>
            <p:spPr>
              <a:xfrm>
                <a:off x="587725" y="2973775"/>
                <a:ext cx="144075" cy="21037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8415" extrusionOk="0">
                    <a:moveTo>
                      <a:pt x="5455" y="226"/>
                    </a:moveTo>
                    <a:lnTo>
                      <a:pt x="5420" y="261"/>
                    </a:lnTo>
                    <a:cubicBezTo>
                      <a:pt x="5329" y="359"/>
                      <a:pt x="5238" y="471"/>
                      <a:pt x="5154" y="576"/>
                    </a:cubicBezTo>
                    <a:lnTo>
                      <a:pt x="4860" y="911"/>
                    </a:lnTo>
                    <a:cubicBezTo>
                      <a:pt x="4811" y="960"/>
                      <a:pt x="4770" y="1009"/>
                      <a:pt x="4735" y="1065"/>
                    </a:cubicBezTo>
                    <a:cubicBezTo>
                      <a:pt x="3890" y="1070"/>
                      <a:pt x="3038" y="1105"/>
                      <a:pt x="2190" y="1105"/>
                    </a:cubicBezTo>
                    <a:cubicBezTo>
                      <a:pt x="1816" y="1105"/>
                      <a:pt x="1443" y="1098"/>
                      <a:pt x="1071" y="1079"/>
                    </a:cubicBezTo>
                    <a:cubicBezTo>
                      <a:pt x="833" y="793"/>
                      <a:pt x="581" y="513"/>
                      <a:pt x="315" y="254"/>
                    </a:cubicBezTo>
                    <a:lnTo>
                      <a:pt x="5455" y="226"/>
                    </a:lnTo>
                    <a:close/>
                    <a:moveTo>
                      <a:pt x="4679" y="1226"/>
                    </a:moveTo>
                    <a:cubicBezTo>
                      <a:pt x="4700" y="3205"/>
                      <a:pt x="4721" y="5184"/>
                      <a:pt x="4742" y="7170"/>
                    </a:cubicBezTo>
                    <a:cubicBezTo>
                      <a:pt x="4109" y="7170"/>
                      <a:pt x="3474" y="7160"/>
                      <a:pt x="2839" y="7160"/>
                    </a:cubicBezTo>
                    <a:cubicBezTo>
                      <a:pt x="2267" y="7160"/>
                      <a:pt x="1696" y="7168"/>
                      <a:pt x="1127" y="7198"/>
                    </a:cubicBezTo>
                    <a:cubicBezTo>
                      <a:pt x="1127" y="7177"/>
                      <a:pt x="1120" y="7156"/>
                      <a:pt x="1106" y="7142"/>
                    </a:cubicBezTo>
                    <a:cubicBezTo>
                      <a:pt x="1092" y="5170"/>
                      <a:pt x="1078" y="3198"/>
                      <a:pt x="1071" y="1226"/>
                    </a:cubicBezTo>
                    <a:lnTo>
                      <a:pt x="1071" y="1226"/>
                    </a:lnTo>
                    <a:cubicBezTo>
                      <a:pt x="1490" y="1251"/>
                      <a:pt x="1911" y="1259"/>
                      <a:pt x="2333" y="1259"/>
                    </a:cubicBezTo>
                    <a:cubicBezTo>
                      <a:pt x="3116" y="1259"/>
                      <a:pt x="3902" y="1231"/>
                      <a:pt x="4679" y="1226"/>
                    </a:cubicBezTo>
                    <a:close/>
                    <a:moveTo>
                      <a:pt x="287" y="415"/>
                    </a:moveTo>
                    <a:cubicBezTo>
                      <a:pt x="504" y="646"/>
                      <a:pt x="714" y="890"/>
                      <a:pt x="924" y="1135"/>
                    </a:cubicBezTo>
                    <a:lnTo>
                      <a:pt x="931" y="1135"/>
                    </a:lnTo>
                    <a:cubicBezTo>
                      <a:pt x="931" y="1142"/>
                      <a:pt x="931" y="1142"/>
                      <a:pt x="931" y="1149"/>
                    </a:cubicBezTo>
                    <a:cubicBezTo>
                      <a:pt x="959" y="3149"/>
                      <a:pt x="994" y="5156"/>
                      <a:pt x="1008" y="7163"/>
                    </a:cubicBezTo>
                    <a:cubicBezTo>
                      <a:pt x="847" y="7302"/>
                      <a:pt x="721" y="7519"/>
                      <a:pt x="588" y="7687"/>
                    </a:cubicBezTo>
                    <a:cubicBezTo>
                      <a:pt x="504" y="7799"/>
                      <a:pt x="399" y="7918"/>
                      <a:pt x="301" y="8037"/>
                    </a:cubicBezTo>
                    <a:cubicBezTo>
                      <a:pt x="294" y="5827"/>
                      <a:pt x="287" y="3624"/>
                      <a:pt x="287" y="1422"/>
                    </a:cubicBezTo>
                    <a:lnTo>
                      <a:pt x="287" y="415"/>
                    </a:lnTo>
                    <a:close/>
                    <a:moveTo>
                      <a:pt x="5532" y="338"/>
                    </a:moveTo>
                    <a:cubicBezTo>
                      <a:pt x="5539" y="2646"/>
                      <a:pt x="5539" y="4953"/>
                      <a:pt x="5546" y="7260"/>
                    </a:cubicBezTo>
                    <a:lnTo>
                      <a:pt x="5546" y="8100"/>
                    </a:lnTo>
                    <a:cubicBezTo>
                      <a:pt x="5532" y="8086"/>
                      <a:pt x="5518" y="8065"/>
                      <a:pt x="5504" y="8051"/>
                    </a:cubicBezTo>
                    <a:lnTo>
                      <a:pt x="5252" y="7701"/>
                    </a:lnTo>
                    <a:cubicBezTo>
                      <a:pt x="5168" y="7589"/>
                      <a:pt x="5084" y="7470"/>
                      <a:pt x="5000" y="7351"/>
                    </a:cubicBezTo>
                    <a:cubicBezTo>
                      <a:pt x="4972" y="7302"/>
                      <a:pt x="4937" y="7260"/>
                      <a:pt x="4895" y="7219"/>
                    </a:cubicBezTo>
                    <a:cubicBezTo>
                      <a:pt x="4881" y="5198"/>
                      <a:pt x="4860" y="3177"/>
                      <a:pt x="4839" y="1163"/>
                    </a:cubicBezTo>
                    <a:cubicBezTo>
                      <a:pt x="4979" y="1051"/>
                      <a:pt x="5105" y="848"/>
                      <a:pt x="5217" y="716"/>
                    </a:cubicBezTo>
                    <a:lnTo>
                      <a:pt x="5483" y="394"/>
                    </a:lnTo>
                    <a:lnTo>
                      <a:pt x="5532" y="338"/>
                    </a:lnTo>
                    <a:close/>
                    <a:moveTo>
                      <a:pt x="1078" y="7302"/>
                    </a:moveTo>
                    <a:cubicBezTo>
                      <a:pt x="1593" y="7332"/>
                      <a:pt x="2111" y="7340"/>
                      <a:pt x="2630" y="7340"/>
                    </a:cubicBezTo>
                    <a:cubicBezTo>
                      <a:pt x="3357" y="7340"/>
                      <a:pt x="4085" y="7323"/>
                      <a:pt x="4811" y="7323"/>
                    </a:cubicBezTo>
                    <a:cubicBezTo>
                      <a:pt x="4832" y="7358"/>
                      <a:pt x="4853" y="7393"/>
                      <a:pt x="4881" y="7421"/>
                    </a:cubicBezTo>
                    <a:cubicBezTo>
                      <a:pt x="4965" y="7547"/>
                      <a:pt x="5056" y="7673"/>
                      <a:pt x="5140" y="7792"/>
                    </a:cubicBezTo>
                    <a:lnTo>
                      <a:pt x="5385" y="8135"/>
                    </a:lnTo>
                    <a:lnTo>
                      <a:pt x="5406" y="8162"/>
                    </a:lnTo>
                    <a:lnTo>
                      <a:pt x="392" y="8190"/>
                    </a:lnTo>
                    <a:cubicBezTo>
                      <a:pt x="497" y="8058"/>
                      <a:pt x="595" y="7911"/>
                      <a:pt x="700" y="7778"/>
                    </a:cubicBezTo>
                    <a:lnTo>
                      <a:pt x="707" y="7778"/>
                    </a:lnTo>
                    <a:cubicBezTo>
                      <a:pt x="833" y="7631"/>
                      <a:pt x="959" y="7470"/>
                      <a:pt x="1078" y="7302"/>
                    </a:cubicBezTo>
                    <a:close/>
                    <a:moveTo>
                      <a:pt x="5661" y="1"/>
                    </a:moveTo>
                    <a:cubicBezTo>
                      <a:pt x="5655" y="1"/>
                      <a:pt x="5650" y="1"/>
                      <a:pt x="5644" y="2"/>
                    </a:cubicBezTo>
                    <a:lnTo>
                      <a:pt x="176" y="30"/>
                    </a:lnTo>
                    <a:cubicBezTo>
                      <a:pt x="113" y="30"/>
                      <a:pt x="64" y="79"/>
                      <a:pt x="64" y="142"/>
                    </a:cubicBezTo>
                    <a:lnTo>
                      <a:pt x="64" y="156"/>
                    </a:lnTo>
                    <a:cubicBezTo>
                      <a:pt x="64" y="163"/>
                      <a:pt x="64" y="163"/>
                      <a:pt x="64" y="163"/>
                    </a:cubicBezTo>
                    <a:cubicBezTo>
                      <a:pt x="1" y="2569"/>
                      <a:pt x="64" y="4974"/>
                      <a:pt x="71" y="7372"/>
                    </a:cubicBezTo>
                    <a:lnTo>
                      <a:pt x="71" y="8302"/>
                    </a:lnTo>
                    <a:cubicBezTo>
                      <a:pt x="71" y="8365"/>
                      <a:pt x="120" y="8414"/>
                      <a:pt x="183" y="8414"/>
                    </a:cubicBezTo>
                    <a:lnTo>
                      <a:pt x="5651" y="8386"/>
                    </a:lnTo>
                    <a:cubicBezTo>
                      <a:pt x="5713" y="8386"/>
                      <a:pt x="5762" y="8337"/>
                      <a:pt x="5762" y="8274"/>
                    </a:cubicBezTo>
                    <a:cubicBezTo>
                      <a:pt x="5762" y="5890"/>
                      <a:pt x="5762" y="3513"/>
                      <a:pt x="5755" y="1128"/>
                    </a:cubicBezTo>
                    <a:lnTo>
                      <a:pt x="5755" y="114"/>
                    </a:lnTo>
                    <a:cubicBezTo>
                      <a:pt x="5755" y="86"/>
                      <a:pt x="5748" y="58"/>
                      <a:pt x="5727" y="37"/>
                    </a:cubicBezTo>
                    <a:cubicBezTo>
                      <a:pt x="5710" y="14"/>
                      <a:pt x="5688" y="1"/>
                      <a:pt x="5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392;p37">
                <a:extLst>
                  <a:ext uri="{FF2B5EF4-FFF2-40B4-BE49-F238E27FC236}">
                    <a16:creationId xmlns:a16="http://schemas.microsoft.com/office/drawing/2014/main" id="{E07FEE32-F254-ED0C-A56F-0758A01E8E7E}"/>
                  </a:ext>
                </a:extLst>
              </p:cNvPr>
              <p:cNvSpPr/>
              <p:nvPr/>
            </p:nvSpPr>
            <p:spPr>
              <a:xfrm>
                <a:off x="631600" y="3020875"/>
                <a:ext cx="6035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2803" extrusionOk="0">
                    <a:moveTo>
                      <a:pt x="1173" y="0"/>
                    </a:moveTo>
                    <a:cubicBezTo>
                      <a:pt x="972" y="0"/>
                      <a:pt x="873" y="388"/>
                      <a:pt x="840" y="545"/>
                    </a:cubicBezTo>
                    <a:cubicBezTo>
                      <a:pt x="785" y="784"/>
                      <a:pt x="773" y="1034"/>
                      <a:pt x="808" y="1281"/>
                    </a:cubicBezTo>
                    <a:lnTo>
                      <a:pt x="808" y="1281"/>
                    </a:lnTo>
                    <a:cubicBezTo>
                      <a:pt x="775" y="1100"/>
                      <a:pt x="733" y="924"/>
                      <a:pt x="686" y="748"/>
                    </a:cubicBezTo>
                    <a:cubicBezTo>
                      <a:pt x="645" y="585"/>
                      <a:pt x="474" y="103"/>
                      <a:pt x="261" y="103"/>
                    </a:cubicBezTo>
                    <a:cubicBezTo>
                      <a:pt x="253" y="103"/>
                      <a:pt x="246" y="103"/>
                      <a:pt x="239" y="104"/>
                    </a:cubicBezTo>
                    <a:cubicBezTo>
                      <a:pt x="78" y="132"/>
                      <a:pt x="29" y="461"/>
                      <a:pt x="15" y="587"/>
                    </a:cubicBezTo>
                    <a:cubicBezTo>
                      <a:pt x="1" y="901"/>
                      <a:pt x="36" y="1216"/>
                      <a:pt x="113" y="1531"/>
                    </a:cubicBezTo>
                    <a:cubicBezTo>
                      <a:pt x="120" y="1552"/>
                      <a:pt x="127" y="1573"/>
                      <a:pt x="127" y="1594"/>
                    </a:cubicBezTo>
                    <a:cubicBezTo>
                      <a:pt x="239" y="2020"/>
                      <a:pt x="539" y="2670"/>
                      <a:pt x="1008" y="2782"/>
                    </a:cubicBezTo>
                    <a:cubicBezTo>
                      <a:pt x="1064" y="2796"/>
                      <a:pt x="1118" y="2803"/>
                      <a:pt x="1170" y="2803"/>
                    </a:cubicBezTo>
                    <a:cubicBezTo>
                      <a:pt x="1668" y="2803"/>
                      <a:pt x="1973" y="2207"/>
                      <a:pt x="2113" y="1789"/>
                    </a:cubicBezTo>
                    <a:cubicBezTo>
                      <a:pt x="2189" y="1545"/>
                      <a:pt x="2245" y="1293"/>
                      <a:pt x="2266" y="1034"/>
                    </a:cubicBezTo>
                    <a:cubicBezTo>
                      <a:pt x="2287" y="831"/>
                      <a:pt x="2413" y="202"/>
                      <a:pt x="2133" y="97"/>
                    </a:cubicBezTo>
                    <a:cubicBezTo>
                      <a:pt x="2114" y="91"/>
                      <a:pt x="2094" y="88"/>
                      <a:pt x="2074" y="88"/>
                    </a:cubicBezTo>
                    <a:cubicBezTo>
                      <a:pt x="2029" y="88"/>
                      <a:pt x="1983" y="103"/>
                      <a:pt x="1945" y="132"/>
                    </a:cubicBezTo>
                    <a:cubicBezTo>
                      <a:pt x="1819" y="230"/>
                      <a:pt x="1749" y="461"/>
                      <a:pt x="1679" y="608"/>
                    </a:cubicBezTo>
                    <a:cubicBezTo>
                      <a:pt x="1567" y="824"/>
                      <a:pt x="1511" y="1062"/>
                      <a:pt x="1504" y="1307"/>
                    </a:cubicBezTo>
                    <a:cubicBezTo>
                      <a:pt x="1511" y="1027"/>
                      <a:pt x="1581" y="97"/>
                      <a:pt x="1217" y="6"/>
                    </a:cubicBezTo>
                    <a:cubicBezTo>
                      <a:pt x="1202" y="2"/>
                      <a:pt x="1187" y="0"/>
                      <a:pt x="1173" y="0"/>
                    </a:cubicBezTo>
                    <a:close/>
                  </a:path>
                </a:pathLst>
              </a:custGeom>
              <a:solidFill>
                <a:srgbClr val="FF66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393;p37">
                <a:extLst>
                  <a:ext uri="{FF2B5EF4-FFF2-40B4-BE49-F238E27FC236}">
                    <a16:creationId xmlns:a16="http://schemas.microsoft.com/office/drawing/2014/main" id="{E30E6AB1-E1E6-EFD6-AED9-0861F2DFB96D}"/>
                  </a:ext>
                </a:extLst>
              </p:cNvPr>
              <p:cNvSpPr/>
              <p:nvPr/>
            </p:nvSpPr>
            <p:spPr>
              <a:xfrm>
                <a:off x="663250" y="3092475"/>
                <a:ext cx="3825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905" extrusionOk="0">
                    <a:moveTo>
                      <a:pt x="1093" y="1"/>
                    </a:moveTo>
                    <a:cubicBezTo>
                      <a:pt x="1061" y="1"/>
                      <a:pt x="1023" y="6"/>
                      <a:pt x="979" y="16"/>
                    </a:cubicBezTo>
                    <a:cubicBezTo>
                      <a:pt x="888" y="44"/>
                      <a:pt x="798" y="100"/>
                      <a:pt x="735" y="170"/>
                    </a:cubicBezTo>
                    <a:cubicBezTo>
                      <a:pt x="266" y="625"/>
                      <a:pt x="0" y="1247"/>
                      <a:pt x="0" y="1904"/>
                    </a:cubicBezTo>
                    <a:cubicBezTo>
                      <a:pt x="259" y="1569"/>
                      <a:pt x="602" y="1380"/>
                      <a:pt x="860" y="1044"/>
                    </a:cubicBezTo>
                    <a:cubicBezTo>
                      <a:pt x="965" y="907"/>
                      <a:pt x="1530" y="1"/>
                      <a:pt x="1093" y="1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" name="Google Shape;1394;p37">
                <a:extLst>
                  <a:ext uri="{FF2B5EF4-FFF2-40B4-BE49-F238E27FC236}">
                    <a16:creationId xmlns:a16="http://schemas.microsoft.com/office/drawing/2014/main" id="{5E2818E7-581B-B3CD-08A3-288DF01D081E}"/>
                  </a:ext>
                </a:extLst>
              </p:cNvPr>
              <p:cNvSpPr/>
              <p:nvPr/>
            </p:nvSpPr>
            <p:spPr>
              <a:xfrm>
                <a:off x="623900" y="3092525"/>
                <a:ext cx="35700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2070" extrusionOk="0">
                    <a:moveTo>
                      <a:pt x="196" y="1"/>
                    </a:moveTo>
                    <a:cubicBezTo>
                      <a:pt x="84" y="1"/>
                      <a:pt x="1" y="69"/>
                      <a:pt x="8" y="259"/>
                    </a:cubicBezTo>
                    <a:cubicBezTo>
                      <a:pt x="22" y="448"/>
                      <a:pt x="85" y="630"/>
                      <a:pt x="197" y="783"/>
                    </a:cubicBezTo>
                    <a:cubicBezTo>
                      <a:pt x="526" y="1315"/>
                      <a:pt x="896" y="1748"/>
                      <a:pt x="1428" y="2070"/>
                    </a:cubicBezTo>
                    <a:lnTo>
                      <a:pt x="1078" y="1021"/>
                    </a:lnTo>
                    <a:cubicBezTo>
                      <a:pt x="1008" y="755"/>
                      <a:pt x="882" y="511"/>
                      <a:pt x="714" y="294"/>
                    </a:cubicBezTo>
                    <a:cubicBezTo>
                      <a:pt x="651" y="224"/>
                      <a:pt x="582" y="161"/>
                      <a:pt x="498" y="112"/>
                    </a:cubicBezTo>
                    <a:cubicBezTo>
                      <a:pt x="402" y="48"/>
                      <a:pt x="289" y="1"/>
                      <a:pt x="196" y="1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395;p37">
                <a:extLst>
                  <a:ext uri="{FF2B5EF4-FFF2-40B4-BE49-F238E27FC236}">
                    <a16:creationId xmlns:a16="http://schemas.microsoft.com/office/drawing/2014/main" id="{BA2F5E8C-B820-7E2E-D3C1-56A4D67DC8A0}"/>
                  </a:ext>
                </a:extLst>
              </p:cNvPr>
              <p:cNvSpPr/>
              <p:nvPr/>
            </p:nvSpPr>
            <p:spPr>
              <a:xfrm>
                <a:off x="620700" y="3018600"/>
                <a:ext cx="83475" cy="129300"/>
              </a:xfrm>
              <a:custGeom>
                <a:avLst/>
                <a:gdLst/>
                <a:ahLst/>
                <a:cxnLst/>
                <a:rect l="l" t="t" r="r" b="b"/>
                <a:pathLst>
                  <a:path w="3339" h="5172" extrusionOk="0">
                    <a:moveTo>
                      <a:pt x="1621" y="257"/>
                    </a:moveTo>
                    <a:cubicBezTo>
                      <a:pt x="1675" y="257"/>
                      <a:pt x="1733" y="299"/>
                      <a:pt x="1793" y="405"/>
                    </a:cubicBezTo>
                    <a:cubicBezTo>
                      <a:pt x="1933" y="657"/>
                      <a:pt x="1856" y="1118"/>
                      <a:pt x="1842" y="1398"/>
                    </a:cubicBezTo>
                    <a:cubicBezTo>
                      <a:pt x="1842" y="1456"/>
                      <a:pt x="1885" y="1484"/>
                      <a:pt x="1929" y="1484"/>
                    </a:cubicBezTo>
                    <a:cubicBezTo>
                      <a:pt x="1974" y="1484"/>
                      <a:pt x="2021" y="1455"/>
                      <a:pt x="2024" y="1398"/>
                    </a:cubicBezTo>
                    <a:cubicBezTo>
                      <a:pt x="2045" y="1160"/>
                      <a:pt x="2108" y="922"/>
                      <a:pt x="2206" y="706"/>
                    </a:cubicBezTo>
                    <a:cubicBezTo>
                      <a:pt x="2243" y="626"/>
                      <a:pt x="2361" y="313"/>
                      <a:pt x="2498" y="313"/>
                    </a:cubicBezTo>
                    <a:cubicBezTo>
                      <a:pt x="2541" y="313"/>
                      <a:pt x="2587" y="345"/>
                      <a:pt x="2632" y="426"/>
                    </a:cubicBezTo>
                    <a:cubicBezTo>
                      <a:pt x="2730" y="587"/>
                      <a:pt x="2632" y="950"/>
                      <a:pt x="2611" y="1125"/>
                    </a:cubicBezTo>
                    <a:cubicBezTo>
                      <a:pt x="2549" y="1622"/>
                      <a:pt x="2423" y="2195"/>
                      <a:pt x="2066" y="2573"/>
                    </a:cubicBezTo>
                    <a:cubicBezTo>
                      <a:pt x="1917" y="2730"/>
                      <a:pt x="1765" y="2795"/>
                      <a:pt x="1619" y="2795"/>
                    </a:cubicBezTo>
                    <a:cubicBezTo>
                      <a:pt x="1280" y="2795"/>
                      <a:pt x="974" y="2444"/>
                      <a:pt x="807" y="2097"/>
                    </a:cubicBezTo>
                    <a:cubicBezTo>
                      <a:pt x="717" y="1894"/>
                      <a:pt x="647" y="1678"/>
                      <a:pt x="612" y="1461"/>
                    </a:cubicBezTo>
                    <a:cubicBezTo>
                      <a:pt x="563" y="1223"/>
                      <a:pt x="444" y="769"/>
                      <a:pt x="563" y="538"/>
                    </a:cubicBezTo>
                    <a:cubicBezTo>
                      <a:pt x="570" y="496"/>
                      <a:pt x="584" y="461"/>
                      <a:pt x="598" y="426"/>
                    </a:cubicBezTo>
                    <a:cubicBezTo>
                      <a:pt x="655" y="396"/>
                      <a:pt x="705" y="381"/>
                      <a:pt x="748" y="381"/>
                    </a:cubicBezTo>
                    <a:cubicBezTo>
                      <a:pt x="814" y="381"/>
                      <a:pt x="862" y="417"/>
                      <a:pt x="891" y="489"/>
                    </a:cubicBezTo>
                    <a:cubicBezTo>
                      <a:pt x="940" y="566"/>
                      <a:pt x="982" y="657"/>
                      <a:pt x="1003" y="755"/>
                    </a:cubicBezTo>
                    <a:cubicBezTo>
                      <a:pt x="1080" y="999"/>
                      <a:pt x="1136" y="1244"/>
                      <a:pt x="1171" y="1496"/>
                    </a:cubicBezTo>
                    <a:cubicBezTo>
                      <a:pt x="1180" y="1540"/>
                      <a:pt x="1221" y="1560"/>
                      <a:pt x="1260" y="1560"/>
                    </a:cubicBezTo>
                    <a:cubicBezTo>
                      <a:pt x="1309" y="1560"/>
                      <a:pt x="1357" y="1529"/>
                      <a:pt x="1346" y="1475"/>
                    </a:cubicBezTo>
                    <a:cubicBezTo>
                      <a:pt x="1297" y="1188"/>
                      <a:pt x="1304" y="894"/>
                      <a:pt x="1374" y="608"/>
                    </a:cubicBezTo>
                    <a:cubicBezTo>
                      <a:pt x="1412" y="450"/>
                      <a:pt x="1506" y="257"/>
                      <a:pt x="1621" y="257"/>
                    </a:cubicBezTo>
                    <a:close/>
                    <a:moveTo>
                      <a:pt x="2759" y="3033"/>
                    </a:moveTo>
                    <a:cubicBezTo>
                      <a:pt x="2793" y="3033"/>
                      <a:pt x="2824" y="3046"/>
                      <a:pt x="2849" y="3076"/>
                    </a:cubicBezTo>
                    <a:cubicBezTo>
                      <a:pt x="2989" y="3237"/>
                      <a:pt x="2611" y="3775"/>
                      <a:pt x="2493" y="3943"/>
                    </a:cubicBezTo>
                    <a:cubicBezTo>
                      <a:pt x="2290" y="4188"/>
                      <a:pt x="2038" y="4384"/>
                      <a:pt x="1814" y="4607"/>
                    </a:cubicBezTo>
                    <a:cubicBezTo>
                      <a:pt x="1842" y="4328"/>
                      <a:pt x="1919" y="4055"/>
                      <a:pt x="2045" y="3810"/>
                    </a:cubicBezTo>
                    <a:cubicBezTo>
                      <a:pt x="2112" y="3676"/>
                      <a:pt x="2522" y="3033"/>
                      <a:pt x="2759" y="3033"/>
                    </a:cubicBezTo>
                    <a:close/>
                    <a:moveTo>
                      <a:pt x="424" y="3091"/>
                    </a:moveTo>
                    <a:cubicBezTo>
                      <a:pt x="451" y="3091"/>
                      <a:pt x="481" y="3095"/>
                      <a:pt x="514" y="3104"/>
                    </a:cubicBezTo>
                    <a:cubicBezTo>
                      <a:pt x="619" y="3132"/>
                      <a:pt x="703" y="3237"/>
                      <a:pt x="779" y="3314"/>
                    </a:cubicBezTo>
                    <a:cubicBezTo>
                      <a:pt x="1101" y="3719"/>
                      <a:pt x="1241" y="4293"/>
                      <a:pt x="1395" y="4803"/>
                    </a:cubicBezTo>
                    <a:cubicBezTo>
                      <a:pt x="1080" y="4572"/>
                      <a:pt x="814" y="4300"/>
                      <a:pt x="591" y="3978"/>
                    </a:cubicBezTo>
                    <a:cubicBezTo>
                      <a:pt x="451" y="3810"/>
                      <a:pt x="339" y="3615"/>
                      <a:pt x="262" y="3412"/>
                    </a:cubicBezTo>
                    <a:cubicBezTo>
                      <a:pt x="197" y="3216"/>
                      <a:pt x="272" y="3091"/>
                      <a:pt x="424" y="3091"/>
                    </a:cubicBezTo>
                    <a:close/>
                    <a:moveTo>
                      <a:pt x="1589" y="1"/>
                    </a:moveTo>
                    <a:cubicBezTo>
                      <a:pt x="1334" y="1"/>
                      <a:pt x="1221" y="335"/>
                      <a:pt x="1178" y="692"/>
                    </a:cubicBezTo>
                    <a:cubicBezTo>
                      <a:pt x="1079" y="384"/>
                      <a:pt x="933" y="101"/>
                      <a:pt x="726" y="101"/>
                    </a:cubicBezTo>
                    <a:cubicBezTo>
                      <a:pt x="683" y="101"/>
                      <a:pt x="638" y="113"/>
                      <a:pt x="591" y="139"/>
                    </a:cubicBezTo>
                    <a:cubicBezTo>
                      <a:pt x="381" y="244"/>
                      <a:pt x="367" y="608"/>
                      <a:pt x="360" y="811"/>
                    </a:cubicBezTo>
                    <a:cubicBezTo>
                      <a:pt x="360" y="1230"/>
                      <a:pt x="437" y="1643"/>
                      <a:pt x="591" y="2034"/>
                    </a:cubicBezTo>
                    <a:cubicBezTo>
                      <a:pt x="744" y="2426"/>
                      <a:pt x="1066" y="2908"/>
                      <a:pt x="1500" y="2978"/>
                    </a:cubicBezTo>
                    <a:lnTo>
                      <a:pt x="1542" y="4663"/>
                    </a:lnTo>
                    <a:cubicBezTo>
                      <a:pt x="1388" y="4153"/>
                      <a:pt x="1241" y="3615"/>
                      <a:pt x="919" y="3202"/>
                    </a:cubicBezTo>
                    <a:cubicBezTo>
                      <a:pt x="912" y="3195"/>
                      <a:pt x="912" y="3188"/>
                      <a:pt x="905" y="3181"/>
                    </a:cubicBezTo>
                    <a:cubicBezTo>
                      <a:pt x="898" y="3174"/>
                      <a:pt x="898" y="3174"/>
                      <a:pt x="891" y="3167"/>
                    </a:cubicBezTo>
                    <a:cubicBezTo>
                      <a:pt x="738" y="3017"/>
                      <a:pt x="495" y="2892"/>
                      <a:pt x="308" y="2892"/>
                    </a:cubicBezTo>
                    <a:cubicBezTo>
                      <a:pt x="128" y="2892"/>
                      <a:pt x="1" y="3009"/>
                      <a:pt x="59" y="3335"/>
                    </a:cubicBezTo>
                    <a:cubicBezTo>
                      <a:pt x="122" y="3677"/>
                      <a:pt x="374" y="4006"/>
                      <a:pt x="584" y="4272"/>
                    </a:cubicBezTo>
                    <a:cubicBezTo>
                      <a:pt x="842" y="4600"/>
                      <a:pt x="1157" y="4880"/>
                      <a:pt x="1514" y="5104"/>
                    </a:cubicBezTo>
                    <a:cubicBezTo>
                      <a:pt x="1524" y="5109"/>
                      <a:pt x="1537" y="5114"/>
                      <a:pt x="1549" y="5114"/>
                    </a:cubicBezTo>
                    <a:cubicBezTo>
                      <a:pt x="1554" y="5114"/>
                      <a:pt x="1558" y="5113"/>
                      <a:pt x="1563" y="5111"/>
                    </a:cubicBezTo>
                    <a:cubicBezTo>
                      <a:pt x="1577" y="5153"/>
                      <a:pt x="1610" y="5172"/>
                      <a:pt x="1644" y="5172"/>
                    </a:cubicBezTo>
                    <a:cubicBezTo>
                      <a:pt x="1693" y="5172"/>
                      <a:pt x="1743" y="5131"/>
                      <a:pt x="1730" y="5069"/>
                    </a:cubicBezTo>
                    <a:lnTo>
                      <a:pt x="1730" y="4943"/>
                    </a:lnTo>
                    <a:cubicBezTo>
                      <a:pt x="1751" y="4936"/>
                      <a:pt x="1765" y="4929"/>
                      <a:pt x="1772" y="4915"/>
                    </a:cubicBezTo>
                    <a:cubicBezTo>
                      <a:pt x="2031" y="4607"/>
                      <a:pt x="2367" y="4377"/>
                      <a:pt x="2625" y="4062"/>
                    </a:cubicBezTo>
                    <a:lnTo>
                      <a:pt x="2632" y="4055"/>
                    </a:lnTo>
                    <a:lnTo>
                      <a:pt x="2639" y="4048"/>
                    </a:lnTo>
                    <a:cubicBezTo>
                      <a:pt x="2786" y="3852"/>
                      <a:pt x="3339" y="3020"/>
                      <a:pt x="2877" y="2873"/>
                    </a:cubicBezTo>
                    <a:cubicBezTo>
                      <a:pt x="2840" y="2861"/>
                      <a:pt x="2802" y="2855"/>
                      <a:pt x="2766" y="2855"/>
                    </a:cubicBezTo>
                    <a:cubicBezTo>
                      <a:pt x="2467" y="2855"/>
                      <a:pt x="2202" y="3226"/>
                      <a:pt x="2059" y="3426"/>
                    </a:cubicBezTo>
                    <a:cubicBezTo>
                      <a:pt x="1898" y="3656"/>
                      <a:pt x="1779" y="3922"/>
                      <a:pt x="1709" y="4195"/>
                    </a:cubicBezTo>
                    <a:lnTo>
                      <a:pt x="1674" y="2985"/>
                    </a:lnTo>
                    <a:cubicBezTo>
                      <a:pt x="1751" y="2971"/>
                      <a:pt x="1821" y="2950"/>
                      <a:pt x="1891" y="2922"/>
                    </a:cubicBezTo>
                    <a:cubicBezTo>
                      <a:pt x="2528" y="2650"/>
                      <a:pt x="2723" y="1734"/>
                      <a:pt x="2793" y="1125"/>
                    </a:cubicBezTo>
                    <a:cubicBezTo>
                      <a:pt x="2828" y="853"/>
                      <a:pt x="2968" y="202"/>
                      <a:pt x="2583" y="97"/>
                    </a:cubicBezTo>
                    <a:cubicBezTo>
                      <a:pt x="2557" y="91"/>
                      <a:pt x="2531" y="87"/>
                      <a:pt x="2505" y="87"/>
                    </a:cubicBezTo>
                    <a:cubicBezTo>
                      <a:pt x="2295" y="87"/>
                      <a:pt x="2144" y="311"/>
                      <a:pt x="2038" y="580"/>
                    </a:cubicBezTo>
                    <a:cubicBezTo>
                      <a:pt x="2003" y="321"/>
                      <a:pt x="1919" y="90"/>
                      <a:pt x="1702" y="20"/>
                    </a:cubicBezTo>
                    <a:cubicBezTo>
                      <a:pt x="1662" y="7"/>
                      <a:pt x="1624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396;p37">
              <a:extLst>
                <a:ext uri="{FF2B5EF4-FFF2-40B4-BE49-F238E27FC236}">
                  <a16:creationId xmlns:a16="http://schemas.microsoft.com/office/drawing/2014/main" id="{F70A2CAB-B8A1-9CA5-B1E7-541DA83B7A9B}"/>
                </a:ext>
              </a:extLst>
            </p:cNvPr>
            <p:cNvGrpSpPr/>
            <p:nvPr/>
          </p:nvGrpSpPr>
          <p:grpSpPr>
            <a:xfrm>
              <a:off x="6604125" y="1915419"/>
              <a:ext cx="1509815" cy="3026016"/>
              <a:chOff x="7355871" y="2160367"/>
              <a:chExt cx="1365236" cy="2736247"/>
            </a:xfrm>
          </p:grpSpPr>
          <p:sp>
            <p:nvSpPr>
              <p:cNvPr id="8" name="Google Shape;1397;p37">
                <a:extLst>
                  <a:ext uri="{FF2B5EF4-FFF2-40B4-BE49-F238E27FC236}">
                    <a16:creationId xmlns:a16="http://schemas.microsoft.com/office/drawing/2014/main" id="{05367A77-2BB0-7889-0194-D2AC6AA95028}"/>
                  </a:ext>
                </a:extLst>
              </p:cNvPr>
              <p:cNvSpPr/>
              <p:nvPr/>
            </p:nvSpPr>
            <p:spPr>
              <a:xfrm flipH="1">
                <a:off x="7672499" y="2876820"/>
                <a:ext cx="861" cy="2196"/>
              </a:xfrm>
              <a:custGeom>
                <a:avLst/>
                <a:gdLst/>
                <a:ahLst/>
                <a:cxnLst/>
                <a:rect l="l" t="t" r="r" b="b"/>
                <a:pathLst>
                  <a:path w="20" h="51" extrusionOk="0">
                    <a:moveTo>
                      <a:pt x="8" y="1"/>
                    </a:moveTo>
                    <a:cubicBezTo>
                      <a:pt x="4" y="1"/>
                      <a:pt x="0" y="15"/>
                      <a:pt x="6" y="51"/>
                    </a:cubicBezTo>
                    <a:cubicBezTo>
                      <a:pt x="19" y="24"/>
                      <a:pt x="14" y="1"/>
                      <a:pt x="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398;p37">
                <a:extLst>
                  <a:ext uri="{FF2B5EF4-FFF2-40B4-BE49-F238E27FC236}">
                    <a16:creationId xmlns:a16="http://schemas.microsoft.com/office/drawing/2014/main" id="{C6AC3ED7-21D4-AF01-D31F-01E7B1EE617D}"/>
                  </a:ext>
                </a:extLst>
              </p:cNvPr>
              <p:cNvSpPr/>
              <p:nvPr/>
            </p:nvSpPr>
            <p:spPr>
              <a:xfrm flipH="1">
                <a:off x="8335286" y="3396765"/>
                <a:ext cx="560" cy="2626"/>
              </a:xfrm>
              <a:custGeom>
                <a:avLst/>
                <a:gdLst/>
                <a:ahLst/>
                <a:cxnLst/>
                <a:rect l="l" t="t" r="r" b="b"/>
                <a:pathLst>
                  <a:path w="13" h="61" extrusionOk="0">
                    <a:moveTo>
                      <a:pt x="1" y="0"/>
                    </a:moveTo>
                    <a:lnTo>
                      <a:pt x="1" y="6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399;p37">
                <a:extLst>
                  <a:ext uri="{FF2B5EF4-FFF2-40B4-BE49-F238E27FC236}">
                    <a16:creationId xmlns:a16="http://schemas.microsoft.com/office/drawing/2014/main" id="{A51B9224-77A1-5AAF-6E60-9E01436D1C95}"/>
                  </a:ext>
                </a:extLst>
              </p:cNvPr>
              <p:cNvSpPr/>
              <p:nvPr/>
            </p:nvSpPr>
            <p:spPr>
              <a:xfrm flipH="1">
                <a:off x="8290072" y="2392569"/>
                <a:ext cx="1076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5" h="1" extrusionOk="0">
                    <a:moveTo>
                      <a:pt x="25" y="0"/>
                    </a:moveTo>
                    <a:lnTo>
                      <a:pt x="1" y="0"/>
                    </a:lnTo>
                    <a:cubicBezTo>
                      <a:pt x="13" y="0"/>
                      <a:pt x="13" y="0"/>
                      <a:pt x="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400;p37">
                <a:extLst>
                  <a:ext uri="{FF2B5EF4-FFF2-40B4-BE49-F238E27FC236}">
                    <a16:creationId xmlns:a16="http://schemas.microsoft.com/office/drawing/2014/main" id="{DB9589DE-87C9-FA23-AD33-AA23FA9846D1}"/>
                  </a:ext>
                </a:extLst>
              </p:cNvPr>
              <p:cNvSpPr/>
              <p:nvPr/>
            </p:nvSpPr>
            <p:spPr>
              <a:xfrm flipH="1">
                <a:off x="7979783" y="2442471"/>
                <a:ext cx="154152" cy="196683"/>
              </a:xfrm>
              <a:custGeom>
                <a:avLst/>
                <a:gdLst/>
                <a:ahLst/>
                <a:cxnLst/>
                <a:rect l="l" t="t" r="r" b="b"/>
                <a:pathLst>
                  <a:path w="3580" h="4568" extrusionOk="0">
                    <a:moveTo>
                      <a:pt x="911" y="1"/>
                    </a:moveTo>
                    <a:cubicBezTo>
                      <a:pt x="820" y="1"/>
                      <a:pt x="727" y="8"/>
                      <a:pt x="633" y="22"/>
                    </a:cubicBezTo>
                    <a:lnTo>
                      <a:pt x="621" y="22"/>
                    </a:lnTo>
                    <a:lnTo>
                      <a:pt x="621" y="70"/>
                    </a:lnTo>
                    <a:cubicBezTo>
                      <a:pt x="680" y="654"/>
                      <a:pt x="454" y="1227"/>
                      <a:pt x="0" y="1609"/>
                    </a:cubicBezTo>
                    <a:cubicBezTo>
                      <a:pt x="108" y="2396"/>
                      <a:pt x="299" y="3160"/>
                      <a:pt x="573" y="3899"/>
                    </a:cubicBezTo>
                    <a:cubicBezTo>
                      <a:pt x="597" y="3876"/>
                      <a:pt x="621" y="3864"/>
                      <a:pt x="645" y="3864"/>
                    </a:cubicBezTo>
                    <a:cubicBezTo>
                      <a:pt x="787" y="3850"/>
                      <a:pt x="930" y="3844"/>
                      <a:pt x="1073" y="3844"/>
                    </a:cubicBezTo>
                    <a:cubicBezTo>
                      <a:pt x="1954" y="3844"/>
                      <a:pt x="2819" y="4095"/>
                      <a:pt x="3579" y="4568"/>
                    </a:cubicBezTo>
                    <a:cubicBezTo>
                      <a:pt x="3547" y="3997"/>
                      <a:pt x="3010" y="3028"/>
                      <a:pt x="2300" y="3028"/>
                    </a:cubicBezTo>
                    <a:cubicBezTo>
                      <a:pt x="2224" y="3028"/>
                      <a:pt x="2145" y="3040"/>
                      <a:pt x="2064" y="3064"/>
                    </a:cubicBezTo>
                    <a:cubicBezTo>
                      <a:pt x="2053" y="3068"/>
                      <a:pt x="2041" y="3069"/>
                      <a:pt x="2030" y="3069"/>
                    </a:cubicBezTo>
                    <a:cubicBezTo>
                      <a:pt x="1920" y="3069"/>
                      <a:pt x="1860" y="2914"/>
                      <a:pt x="1969" y="2838"/>
                    </a:cubicBezTo>
                    <a:cubicBezTo>
                      <a:pt x="3375" y="1859"/>
                      <a:pt x="2406" y="1"/>
                      <a:pt x="9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401;p37">
                <a:extLst>
                  <a:ext uri="{FF2B5EF4-FFF2-40B4-BE49-F238E27FC236}">
                    <a16:creationId xmlns:a16="http://schemas.microsoft.com/office/drawing/2014/main" id="{2C06189C-0D38-3C88-E347-6BE57C45CFA4}"/>
                  </a:ext>
                </a:extLst>
              </p:cNvPr>
              <p:cNvSpPr/>
              <p:nvPr/>
            </p:nvSpPr>
            <p:spPr>
              <a:xfrm flipH="1">
                <a:off x="7977807" y="2736199"/>
                <a:ext cx="333881" cy="314787"/>
              </a:xfrm>
              <a:custGeom>
                <a:avLst/>
                <a:gdLst/>
                <a:ahLst/>
                <a:cxnLst/>
                <a:rect l="l" t="t" r="r" b="b"/>
                <a:pathLst>
                  <a:path w="7754" h="7311" extrusionOk="0">
                    <a:moveTo>
                      <a:pt x="4435" y="2505"/>
                    </a:moveTo>
                    <a:cubicBezTo>
                      <a:pt x="4998" y="2505"/>
                      <a:pt x="5561" y="2873"/>
                      <a:pt x="5536" y="3591"/>
                    </a:cubicBezTo>
                    <a:cubicBezTo>
                      <a:pt x="5536" y="3603"/>
                      <a:pt x="5536" y="3603"/>
                      <a:pt x="5536" y="3615"/>
                    </a:cubicBezTo>
                    <a:cubicBezTo>
                      <a:pt x="5536" y="3615"/>
                      <a:pt x="5536" y="3627"/>
                      <a:pt x="5536" y="3627"/>
                    </a:cubicBezTo>
                    <a:cubicBezTo>
                      <a:pt x="5462" y="4199"/>
                      <a:pt x="4974" y="4601"/>
                      <a:pt x="4424" y="4601"/>
                    </a:cubicBezTo>
                    <a:cubicBezTo>
                      <a:pt x="4354" y="4601"/>
                      <a:pt x="4283" y="4595"/>
                      <a:pt x="4212" y="4581"/>
                    </a:cubicBezTo>
                    <a:cubicBezTo>
                      <a:pt x="3663" y="4486"/>
                      <a:pt x="3281" y="3997"/>
                      <a:pt x="3341" y="3436"/>
                    </a:cubicBezTo>
                    <a:cubicBezTo>
                      <a:pt x="3409" y="2811"/>
                      <a:pt x="3922" y="2505"/>
                      <a:pt x="4435" y="2505"/>
                    </a:cubicBezTo>
                    <a:close/>
                    <a:moveTo>
                      <a:pt x="4444" y="1"/>
                    </a:moveTo>
                    <a:cubicBezTo>
                      <a:pt x="3652" y="1"/>
                      <a:pt x="3547" y="1488"/>
                      <a:pt x="3627" y="2160"/>
                    </a:cubicBezTo>
                    <a:cubicBezTo>
                      <a:pt x="3627" y="2232"/>
                      <a:pt x="3568" y="2277"/>
                      <a:pt x="3507" y="2277"/>
                    </a:cubicBezTo>
                    <a:cubicBezTo>
                      <a:pt x="3478" y="2277"/>
                      <a:pt x="3448" y="2267"/>
                      <a:pt x="3424" y="2243"/>
                    </a:cubicBezTo>
                    <a:cubicBezTo>
                      <a:pt x="3044" y="1852"/>
                      <a:pt x="2453" y="1226"/>
                      <a:pt x="1842" y="1226"/>
                    </a:cubicBezTo>
                    <a:cubicBezTo>
                      <a:pt x="1726" y="1226"/>
                      <a:pt x="1608" y="1249"/>
                      <a:pt x="1492" y="1301"/>
                    </a:cubicBezTo>
                    <a:cubicBezTo>
                      <a:pt x="0" y="1957"/>
                      <a:pt x="1850" y="3042"/>
                      <a:pt x="2422" y="3281"/>
                    </a:cubicBezTo>
                    <a:cubicBezTo>
                      <a:pt x="2494" y="3317"/>
                      <a:pt x="2494" y="3436"/>
                      <a:pt x="2422" y="3484"/>
                    </a:cubicBezTo>
                    <a:cubicBezTo>
                      <a:pt x="1874" y="3782"/>
                      <a:pt x="943" y="4271"/>
                      <a:pt x="955" y="4987"/>
                    </a:cubicBezTo>
                    <a:cubicBezTo>
                      <a:pt x="969" y="5509"/>
                      <a:pt x="1279" y="5687"/>
                      <a:pt x="1638" y="5687"/>
                    </a:cubicBezTo>
                    <a:cubicBezTo>
                      <a:pt x="1902" y="5687"/>
                      <a:pt x="2193" y="5591"/>
                      <a:pt x="2410" y="5464"/>
                    </a:cubicBezTo>
                    <a:cubicBezTo>
                      <a:pt x="2673" y="5297"/>
                      <a:pt x="2911" y="5094"/>
                      <a:pt x="3114" y="4868"/>
                    </a:cubicBezTo>
                    <a:cubicBezTo>
                      <a:pt x="3140" y="4839"/>
                      <a:pt x="3170" y="4826"/>
                      <a:pt x="3200" y="4826"/>
                    </a:cubicBezTo>
                    <a:cubicBezTo>
                      <a:pt x="3269" y="4826"/>
                      <a:pt x="3334" y="4892"/>
                      <a:pt x="3317" y="4975"/>
                    </a:cubicBezTo>
                    <a:cubicBezTo>
                      <a:pt x="3198" y="5607"/>
                      <a:pt x="3043" y="6371"/>
                      <a:pt x="3484" y="6932"/>
                    </a:cubicBezTo>
                    <a:cubicBezTo>
                      <a:pt x="3686" y="7189"/>
                      <a:pt x="3933" y="7310"/>
                      <a:pt x="4167" y="7310"/>
                    </a:cubicBezTo>
                    <a:cubicBezTo>
                      <a:pt x="4486" y="7310"/>
                      <a:pt x="4780" y="7087"/>
                      <a:pt x="4904" y="6681"/>
                    </a:cubicBezTo>
                    <a:cubicBezTo>
                      <a:pt x="5071" y="6144"/>
                      <a:pt x="5035" y="5536"/>
                      <a:pt x="4999" y="4963"/>
                    </a:cubicBezTo>
                    <a:cubicBezTo>
                      <a:pt x="4999" y="4890"/>
                      <a:pt x="5062" y="4844"/>
                      <a:pt x="5124" y="4844"/>
                    </a:cubicBezTo>
                    <a:cubicBezTo>
                      <a:pt x="5164" y="4844"/>
                      <a:pt x="5203" y="4862"/>
                      <a:pt x="5226" y="4904"/>
                    </a:cubicBezTo>
                    <a:cubicBezTo>
                      <a:pt x="5512" y="5321"/>
                      <a:pt x="5763" y="5846"/>
                      <a:pt x="6300" y="5953"/>
                    </a:cubicBezTo>
                    <a:cubicBezTo>
                      <a:pt x="6401" y="5975"/>
                      <a:pt x="6507" y="5988"/>
                      <a:pt x="6612" y="5988"/>
                    </a:cubicBezTo>
                    <a:cubicBezTo>
                      <a:pt x="7076" y="5988"/>
                      <a:pt x="7518" y="5747"/>
                      <a:pt x="7421" y="5047"/>
                    </a:cubicBezTo>
                    <a:cubicBezTo>
                      <a:pt x="7314" y="4355"/>
                      <a:pt x="6646" y="3913"/>
                      <a:pt x="6061" y="3675"/>
                    </a:cubicBezTo>
                    <a:cubicBezTo>
                      <a:pt x="5966" y="3627"/>
                      <a:pt x="6001" y="3472"/>
                      <a:pt x="6085" y="3448"/>
                    </a:cubicBezTo>
                    <a:cubicBezTo>
                      <a:pt x="6586" y="3293"/>
                      <a:pt x="7135" y="2923"/>
                      <a:pt x="7385" y="2458"/>
                    </a:cubicBezTo>
                    <a:cubicBezTo>
                      <a:pt x="7754" y="1807"/>
                      <a:pt x="7196" y="1383"/>
                      <a:pt x="6607" y="1383"/>
                    </a:cubicBezTo>
                    <a:cubicBezTo>
                      <a:pt x="6549" y="1383"/>
                      <a:pt x="6489" y="1387"/>
                      <a:pt x="6431" y="1396"/>
                    </a:cubicBezTo>
                    <a:cubicBezTo>
                      <a:pt x="6001" y="1456"/>
                      <a:pt x="5667" y="1945"/>
                      <a:pt x="5417" y="2255"/>
                    </a:cubicBezTo>
                    <a:cubicBezTo>
                      <a:pt x="5392" y="2287"/>
                      <a:pt x="5363" y="2300"/>
                      <a:pt x="5334" y="2300"/>
                    </a:cubicBezTo>
                    <a:cubicBezTo>
                      <a:pt x="5264" y="2300"/>
                      <a:pt x="5197" y="2224"/>
                      <a:pt x="5214" y="2148"/>
                    </a:cubicBezTo>
                    <a:cubicBezTo>
                      <a:pt x="5333" y="1504"/>
                      <a:pt x="5464" y="704"/>
                      <a:pt x="4975" y="179"/>
                    </a:cubicBezTo>
                    <a:cubicBezTo>
                      <a:pt x="4771" y="55"/>
                      <a:pt x="4595" y="1"/>
                      <a:pt x="44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402;p37">
                <a:extLst>
                  <a:ext uri="{FF2B5EF4-FFF2-40B4-BE49-F238E27FC236}">
                    <a16:creationId xmlns:a16="http://schemas.microsoft.com/office/drawing/2014/main" id="{676D9140-3001-A627-2966-1241C3970EFA}"/>
                  </a:ext>
                </a:extLst>
              </p:cNvPr>
              <p:cNvSpPr/>
              <p:nvPr/>
            </p:nvSpPr>
            <p:spPr>
              <a:xfrm flipH="1">
                <a:off x="8082996" y="2854302"/>
                <a:ext cx="77162" cy="69967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625" extrusionOk="0">
                    <a:moveTo>
                      <a:pt x="909" y="0"/>
                    </a:moveTo>
                    <a:cubicBezTo>
                      <a:pt x="526" y="0"/>
                      <a:pt x="144" y="221"/>
                      <a:pt x="61" y="681"/>
                    </a:cubicBezTo>
                    <a:cubicBezTo>
                      <a:pt x="1" y="1123"/>
                      <a:pt x="311" y="1540"/>
                      <a:pt x="752" y="1612"/>
                    </a:cubicBezTo>
                    <a:cubicBezTo>
                      <a:pt x="802" y="1620"/>
                      <a:pt x="851" y="1624"/>
                      <a:pt x="899" y="1624"/>
                    </a:cubicBezTo>
                    <a:cubicBezTo>
                      <a:pt x="1333" y="1624"/>
                      <a:pt x="1725" y="1299"/>
                      <a:pt x="1778" y="848"/>
                    </a:cubicBezTo>
                    <a:cubicBezTo>
                      <a:pt x="1791" y="293"/>
                      <a:pt x="1350" y="0"/>
                      <a:pt x="9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03;p37">
                <a:extLst>
                  <a:ext uri="{FF2B5EF4-FFF2-40B4-BE49-F238E27FC236}">
                    <a16:creationId xmlns:a16="http://schemas.microsoft.com/office/drawing/2014/main" id="{991762E9-5350-477B-4BE0-5C779C90F4EF}"/>
                  </a:ext>
                </a:extLst>
              </p:cNvPr>
              <p:cNvSpPr/>
              <p:nvPr/>
            </p:nvSpPr>
            <p:spPr>
              <a:xfrm flipH="1">
                <a:off x="8100530" y="2241528"/>
                <a:ext cx="362171" cy="446282"/>
              </a:xfrm>
              <a:custGeom>
                <a:avLst/>
                <a:gdLst/>
                <a:ahLst/>
                <a:cxnLst/>
                <a:rect l="l" t="t" r="r" b="b"/>
                <a:pathLst>
                  <a:path w="8411" h="10365" extrusionOk="0">
                    <a:moveTo>
                      <a:pt x="4329" y="1664"/>
                    </a:moveTo>
                    <a:cubicBezTo>
                      <a:pt x="4399" y="1664"/>
                      <a:pt x="4467" y="1670"/>
                      <a:pt x="4533" y="1683"/>
                    </a:cubicBezTo>
                    <a:cubicBezTo>
                      <a:pt x="4725" y="1717"/>
                      <a:pt x="4661" y="1996"/>
                      <a:pt x="4482" y="1996"/>
                    </a:cubicBezTo>
                    <a:cubicBezTo>
                      <a:pt x="4472" y="1996"/>
                      <a:pt x="4461" y="1995"/>
                      <a:pt x="4450" y="1993"/>
                    </a:cubicBezTo>
                    <a:cubicBezTo>
                      <a:pt x="4403" y="1983"/>
                      <a:pt x="4354" y="1979"/>
                      <a:pt x="4304" y="1979"/>
                    </a:cubicBezTo>
                    <a:cubicBezTo>
                      <a:pt x="3740" y="1979"/>
                      <a:pt x="3049" y="2570"/>
                      <a:pt x="2851" y="3031"/>
                    </a:cubicBezTo>
                    <a:cubicBezTo>
                      <a:pt x="2824" y="3092"/>
                      <a:pt x="2776" y="3118"/>
                      <a:pt x="2726" y="3118"/>
                    </a:cubicBezTo>
                    <a:cubicBezTo>
                      <a:pt x="2622" y="3118"/>
                      <a:pt x="2508" y="3005"/>
                      <a:pt x="2565" y="2876"/>
                    </a:cubicBezTo>
                    <a:cubicBezTo>
                      <a:pt x="2814" y="2280"/>
                      <a:pt x="3635" y="1664"/>
                      <a:pt x="4329" y="1664"/>
                    </a:cubicBezTo>
                    <a:close/>
                    <a:moveTo>
                      <a:pt x="5194" y="1589"/>
                    </a:moveTo>
                    <a:cubicBezTo>
                      <a:pt x="5245" y="1589"/>
                      <a:pt x="5297" y="1614"/>
                      <a:pt x="5321" y="1671"/>
                    </a:cubicBezTo>
                    <a:cubicBezTo>
                      <a:pt x="5440" y="1945"/>
                      <a:pt x="5595" y="2279"/>
                      <a:pt x="5941" y="2315"/>
                    </a:cubicBezTo>
                    <a:cubicBezTo>
                      <a:pt x="5964" y="2313"/>
                      <a:pt x="5988" y="2312"/>
                      <a:pt x="6011" y="2312"/>
                    </a:cubicBezTo>
                    <a:cubicBezTo>
                      <a:pt x="6130" y="2312"/>
                      <a:pt x="6247" y="2339"/>
                      <a:pt x="6347" y="2399"/>
                    </a:cubicBezTo>
                    <a:cubicBezTo>
                      <a:pt x="6669" y="2649"/>
                      <a:pt x="6335" y="2995"/>
                      <a:pt x="6084" y="3126"/>
                    </a:cubicBezTo>
                    <a:cubicBezTo>
                      <a:pt x="6065" y="3137"/>
                      <a:pt x="6046" y="3141"/>
                      <a:pt x="6028" y="3141"/>
                    </a:cubicBezTo>
                    <a:cubicBezTo>
                      <a:pt x="5921" y="3141"/>
                      <a:pt x="5843" y="2985"/>
                      <a:pt x="5965" y="2924"/>
                    </a:cubicBezTo>
                    <a:cubicBezTo>
                      <a:pt x="6072" y="2864"/>
                      <a:pt x="6311" y="2661"/>
                      <a:pt x="6049" y="2554"/>
                    </a:cubicBezTo>
                    <a:cubicBezTo>
                      <a:pt x="6017" y="2554"/>
                      <a:pt x="5980" y="2548"/>
                      <a:pt x="5941" y="2548"/>
                    </a:cubicBezTo>
                    <a:cubicBezTo>
                      <a:pt x="5921" y="2548"/>
                      <a:pt x="5901" y="2550"/>
                      <a:pt x="5882" y="2554"/>
                    </a:cubicBezTo>
                    <a:cubicBezTo>
                      <a:pt x="5762" y="2530"/>
                      <a:pt x="5643" y="2482"/>
                      <a:pt x="5548" y="2422"/>
                    </a:cubicBezTo>
                    <a:cubicBezTo>
                      <a:pt x="5309" y="2255"/>
                      <a:pt x="5202" y="1993"/>
                      <a:pt x="5082" y="1731"/>
                    </a:cubicBezTo>
                    <a:cubicBezTo>
                      <a:pt x="5046" y="1645"/>
                      <a:pt x="5118" y="1589"/>
                      <a:pt x="5194" y="1589"/>
                    </a:cubicBezTo>
                    <a:close/>
                    <a:moveTo>
                      <a:pt x="4764" y="2568"/>
                    </a:moveTo>
                    <a:cubicBezTo>
                      <a:pt x="4846" y="2568"/>
                      <a:pt x="4925" y="2654"/>
                      <a:pt x="4868" y="2745"/>
                    </a:cubicBezTo>
                    <a:cubicBezTo>
                      <a:pt x="4712" y="3007"/>
                      <a:pt x="4498" y="3222"/>
                      <a:pt x="4235" y="3389"/>
                    </a:cubicBezTo>
                    <a:lnTo>
                      <a:pt x="4235" y="3401"/>
                    </a:lnTo>
                    <a:cubicBezTo>
                      <a:pt x="4283" y="3544"/>
                      <a:pt x="4211" y="3699"/>
                      <a:pt x="4056" y="3747"/>
                    </a:cubicBezTo>
                    <a:cubicBezTo>
                      <a:pt x="4033" y="3754"/>
                      <a:pt x="4009" y="3757"/>
                      <a:pt x="3985" y="3757"/>
                    </a:cubicBezTo>
                    <a:cubicBezTo>
                      <a:pt x="3884" y="3757"/>
                      <a:pt x="3782" y="3700"/>
                      <a:pt x="3734" y="3604"/>
                    </a:cubicBezTo>
                    <a:cubicBezTo>
                      <a:pt x="3615" y="3627"/>
                      <a:pt x="3496" y="3651"/>
                      <a:pt x="3364" y="3675"/>
                    </a:cubicBezTo>
                    <a:cubicBezTo>
                      <a:pt x="3361" y="3675"/>
                      <a:pt x="3357" y="3676"/>
                      <a:pt x="3354" y="3676"/>
                    </a:cubicBezTo>
                    <a:cubicBezTo>
                      <a:pt x="3221" y="3676"/>
                      <a:pt x="3213" y="3448"/>
                      <a:pt x="3364" y="3425"/>
                    </a:cubicBezTo>
                    <a:cubicBezTo>
                      <a:pt x="3901" y="3377"/>
                      <a:pt x="4378" y="3079"/>
                      <a:pt x="4665" y="2625"/>
                    </a:cubicBezTo>
                    <a:cubicBezTo>
                      <a:pt x="4690" y="2585"/>
                      <a:pt x="4727" y="2568"/>
                      <a:pt x="4764" y="2568"/>
                    </a:cubicBezTo>
                    <a:close/>
                    <a:moveTo>
                      <a:pt x="6735" y="3698"/>
                    </a:moveTo>
                    <a:cubicBezTo>
                      <a:pt x="6938" y="3698"/>
                      <a:pt x="7145" y="3763"/>
                      <a:pt x="7337" y="3914"/>
                    </a:cubicBezTo>
                    <a:cubicBezTo>
                      <a:pt x="7471" y="4019"/>
                      <a:pt x="7351" y="4186"/>
                      <a:pt x="7213" y="4186"/>
                    </a:cubicBezTo>
                    <a:cubicBezTo>
                      <a:pt x="7179" y="4186"/>
                      <a:pt x="7143" y="4176"/>
                      <a:pt x="7110" y="4152"/>
                    </a:cubicBezTo>
                    <a:cubicBezTo>
                      <a:pt x="6990" y="4057"/>
                      <a:pt x="6863" y="4017"/>
                      <a:pt x="6737" y="4017"/>
                    </a:cubicBezTo>
                    <a:cubicBezTo>
                      <a:pt x="6324" y="4017"/>
                      <a:pt x="5925" y="4451"/>
                      <a:pt x="5834" y="4844"/>
                    </a:cubicBezTo>
                    <a:cubicBezTo>
                      <a:pt x="5810" y="4926"/>
                      <a:pt x="5748" y="4961"/>
                      <a:pt x="5685" y="4961"/>
                    </a:cubicBezTo>
                    <a:cubicBezTo>
                      <a:pt x="5591" y="4961"/>
                      <a:pt x="5495" y="4882"/>
                      <a:pt x="5524" y="4761"/>
                    </a:cubicBezTo>
                    <a:cubicBezTo>
                      <a:pt x="5655" y="4185"/>
                      <a:pt x="6182" y="3698"/>
                      <a:pt x="6735" y="3698"/>
                    </a:cubicBezTo>
                    <a:close/>
                    <a:moveTo>
                      <a:pt x="1050" y="4555"/>
                    </a:moveTo>
                    <a:cubicBezTo>
                      <a:pt x="1069" y="4555"/>
                      <a:pt x="1089" y="4559"/>
                      <a:pt x="1110" y="4570"/>
                    </a:cubicBezTo>
                    <a:cubicBezTo>
                      <a:pt x="1372" y="4725"/>
                      <a:pt x="1670" y="4844"/>
                      <a:pt x="1968" y="4916"/>
                    </a:cubicBezTo>
                    <a:cubicBezTo>
                      <a:pt x="2076" y="4952"/>
                      <a:pt x="2088" y="5107"/>
                      <a:pt x="1980" y="5154"/>
                    </a:cubicBezTo>
                    <a:cubicBezTo>
                      <a:pt x="1861" y="5190"/>
                      <a:pt x="1790" y="5286"/>
                      <a:pt x="1754" y="5393"/>
                    </a:cubicBezTo>
                    <a:cubicBezTo>
                      <a:pt x="1734" y="5452"/>
                      <a:pt x="1688" y="5479"/>
                      <a:pt x="1642" y="5479"/>
                    </a:cubicBezTo>
                    <a:cubicBezTo>
                      <a:pt x="1577" y="5479"/>
                      <a:pt x="1513" y="5425"/>
                      <a:pt x="1527" y="5333"/>
                    </a:cubicBezTo>
                    <a:cubicBezTo>
                      <a:pt x="1551" y="5238"/>
                      <a:pt x="1599" y="5154"/>
                      <a:pt x="1658" y="5083"/>
                    </a:cubicBezTo>
                    <a:cubicBezTo>
                      <a:pt x="1432" y="4999"/>
                      <a:pt x="1205" y="4904"/>
                      <a:pt x="990" y="4785"/>
                    </a:cubicBezTo>
                    <a:cubicBezTo>
                      <a:pt x="878" y="4713"/>
                      <a:pt x="940" y="4555"/>
                      <a:pt x="1050" y="4555"/>
                    </a:cubicBezTo>
                    <a:close/>
                    <a:moveTo>
                      <a:pt x="3639" y="1"/>
                    </a:moveTo>
                    <a:lnTo>
                      <a:pt x="3639" y="1"/>
                    </a:lnTo>
                    <a:cubicBezTo>
                      <a:pt x="3770" y="549"/>
                      <a:pt x="3531" y="1218"/>
                      <a:pt x="3233" y="1659"/>
                    </a:cubicBezTo>
                    <a:cubicBezTo>
                      <a:pt x="2696" y="2458"/>
                      <a:pt x="1360" y="2959"/>
                      <a:pt x="1885" y="4140"/>
                    </a:cubicBezTo>
                    <a:cubicBezTo>
                      <a:pt x="1930" y="4231"/>
                      <a:pt x="1859" y="4328"/>
                      <a:pt x="1775" y="4328"/>
                    </a:cubicBezTo>
                    <a:cubicBezTo>
                      <a:pt x="1748" y="4328"/>
                      <a:pt x="1720" y="4318"/>
                      <a:pt x="1694" y="4295"/>
                    </a:cubicBezTo>
                    <a:cubicBezTo>
                      <a:pt x="1547" y="4149"/>
                      <a:pt x="1234" y="3937"/>
                      <a:pt x="990" y="3937"/>
                    </a:cubicBezTo>
                    <a:cubicBezTo>
                      <a:pt x="957" y="3937"/>
                      <a:pt x="925" y="3941"/>
                      <a:pt x="895" y="3949"/>
                    </a:cubicBezTo>
                    <a:cubicBezTo>
                      <a:pt x="0" y="4200"/>
                      <a:pt x="835" y="5190"/>
                      <a:pt x="1110" y="5477"/>
                    </a:cubicBezTo>
                    <a:cubicBezTo>
                      <a:pt x="1338" y="5712"/>
                      <a:pt x="1858" y="6053"/>
                      <a:pt x="2227" y="6053"/>
                    </a:cubicBezTo>
                    <a:cubicBezTo>
                      <a:pt x="2492" y="6053"/>
                      <a:pt x="2680" y="5877"/>
                      <a:pt x="2625" y="5357"/>
                    </a:cubicBezTo>
                    <a:cubicBezTo>
                      <a:pt x="2612" y="5275"/>
                      <a:pt x="2667" y="5236"/>
                      <a:pt x="2728" y="5236"/>
                    </a:cubicBezTo>
                    <a:cubicBezTo>
                      <a:pt x="2782" y="5236"/>
                      <a:pt x="2841" y="5266"/>
                      <a:pt x="2863" y="5321"/>
                    </a:cubicBezTo>
                    <a:cubicBezTo>
                      <a:pt x="3042" y="5823"/>
                      <a:pt x="3424" y="6228"/>
                      <a:pt x="3603" y="6741"/>
                    </a:cubicBezTo>
                    <a:cubicBezTo>
                      <a:pt x="3853" y="7505"/>
                      <a:pt x="4044" y="8292"/>
                      <a:pt x="4164" y="9091"/>
                    </a:cubicBezTo>
                    <a:cubicBezTo>
                      <a:pt x="4176" y="9103"/>
                      <a:pt x="4176" y="9115"/>
                      <a:pt x="4164" y="9127"/>
                    </a:cubicBezTo>
                    <a:cubicBezTo>
                      <a:pt x="4331" y="9282"/>
                      <a:pt x="4450" y="9509"/>
                      <a:pt x="4605" y="9652"/>
                    </a:cubicBezTo>
                    <a:cubicBezTo>
                      <a:pt x="5058" y="10070"/>
                      <a:pt x="5655" y="10320"/>
                      <a:pt x="6275" y="10356"/>
                    </a:cubicBezTo>
                    <a:cubicBezTo>
                      <a:pt x="6343" y="10362"/>
                      <a:pt x="6411" y="10365"/>
                      <a:pt x="6479" y="10365"/>
                    </a:cubicBezTo>
                    <a:cubicBezTo>
                      <a:pt x="6947" y="10365"/>
                      <a:pt x="7406" y="10223"/>
                      <a:pt x="7802" y="9962"/>
                    </a:cubicBezTo>
                    <a:cubicBezTo>
                      <a:pt x="7886" y="9891"/>
                      <a:pt x="8411" y="9187"/>
                      <a:pt x="8280" y="8853"/>
                    </a:cubicBezTo>
                    <a:lnTo>
                      <a:pt x="8280" y="8853"/>
                    </a:lnTo>
                    <a:cubicBezTo>
                      <a:pt x="8254" y="8889"/>
                      <a:pt x="8217" y="8905"/>
                      <a:pt x="8180" y="8905"/>
                    </a:cubicBezTo>
                    <a:cubicBezTo>
                      <a:pt x="8131" y="8905"/>
                      <a:pt x="8080" y="8877"/>
                      <a:pt x="8053" y="8829"/>
                    </a:cubicBezTo>
                    <a:cubicBezTo>
                      <a:pt x="7755" y="8053"/>
                      <a:pt x="7540" y="7254"/>
                      <a:pt x="7432" y="6443"/>
                    </a:cubicBezTo>
                    <a:cubicBezTo>
                      <a:pt x="6919" y="6777"/>
                      <a:pt x="6335" y="7016"/>
                      <a:pt x="5738" y="7135"/>
                    </a:cubicBezTo>
                    <a:cubicBezTo>
                      <a:pt x="5728" y="7137"/>
                      <a:pt x="5717" y="7138"/>
                      <a:pt x="5707" y="7138"/>
                    </a:cubicBezTo>
                    <a:cubicBezTo>
                      <a:pt x="5574" y="7138"/>
                      <a:pt x="5523" y="6930"/>
                      <a:pt x="5667" y="6896"/>
                    </a:cubicBezTo>
                    <a:cubicBezTo>
                      <a:pt x="6335" y="6753"/>
                      <a:pt x="7075" y="6514"/>
                      <a:pt x="7576" y="6001"/>
                    </a:cubicBezTo>
                    <a:cubicBezTo>
                      <a:pt x="8172" y="5405"/>
                      <a:pt x="8089" y="4462"/>
                      <a:pt x="7874" y="3711"/>
                    </a:cubicBezTo>
                    <a:cubicBezTo>
                      <a:pt x="7647" y="2983"/>
                      <a:pt x="7325" y="2303"/>
                      <a:pt x="6931" y="1659"/>
                    </a:cubicBezTo>
                    <a:cubicBezTo>
                      <a:pt x="6836" y="1766"/>
                      <a:pt x="6729" y="1850"/>
                      <a:pt x="6609" y="1921"/>
                    </a:cubicBezTo>
                    <a:cubicBezTo>
                      <a:pt x="6617" y="2069"/>
                      <a:pt x="6498" y="2172"/>
                      <a:pt x="6374" y="2172"/>
                    </a:cubicBezTo>
                    <a:cubicBezTo>
                      <a:pt x="6308" y="2172"/>
                      <a:pt x="6241" y="2143"/>
                      <a:pt x="6192" y="2076"/>
                    </a:cubicBezTo>
                    <a:cubicBezTo>
                      <a:pt x="6108" y="2100"/>
                      <a:pt x="6037" y="2112"/>
                      <a:pt x="5953" y="2124"/>
                    </a:cubicBezTo>
                    <a:cubicBezTo>
                      <a:pt x="5949" y="2124"/>
                      <a:pt x="5946" y="2125"/>
                      <a:pt x="5942" y="2125"/>
                    </a:cubicBezTo>
                    <a:cubicBezTo>
                      <a:pt x="5798" y="2125"/>
                      <a:pt x="5790" y="1897"/>
                      <a:pt x="5953" y="1886"/>
                    </a:cubicBezTo>
                    <a:cubicBezTo>
                      <a:pt x="6275" y="1862"/>
                      <a:pt x="6585" y="1707"/>
                      <a:pt x="6800" y="1444"/>
                    </a:cubicBezTo>
                    <a:cubicBezTo>
                      <a:pt x="6681" y="1265"/>
                      <a:pt x="6574" y="1074"/>
                      <a:pt x="6454" y="895"/>
                    </a:cubicBezTo>
                    <a:cubicBezTo>
                      <a:pt x="6156" y="955"/>
                      <a:pt x="5894" y="1122"/>
                      <a:pt x="5715" y="1361"/>
                    </a:cubicBezTo>
                    <a:cubicBezTo>
                      <a:pt x="5678" y="1411"/>
                      <a:pt x="5627" y="1432"/>
                      <a:pt x="5576" y="1432"/>
                    </a:cubicBezTo>
                    <a:cubicBezTo>
                      <a:pt x="5459" y="1432"/>
                      <a:pt x="5345" y="1322"/>
                      <a:pt x="5428" y="1206"/>
                    </a:cubicBezTo>
                    <a:cubicBezTo>
                      <a:pt x="5631" y="919"/>
                      <a:pt x="5929" y="705"/>
                      <a:pt x="6263" y="609"/>
                    </a:cubicBezTo>
                    <a:lnTo>
                      <a:pt x="6072" y="311"/>
                    </a:lnTo>
                    <a:cubicBezTo>
                      <a:pt x="5896" y="336"/>
                      <a:pt x="5722" y="347"/>
                      <a:pt x="5549" y="347"/>
                    </a:cubicBezTo>
                    <a:cubicBezTo>
                      <a:pt x="4904" y="347"/>
                      <a:pt x="4279" y="189"/>
                      <a:pt x="3639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404;p37">
                <a:extLst>
                  <a:ext uri="{FF2B5EF4-FFF2-40B4-BE49-F238E27FC236}">
                    <a16:creationId xmlns:a16="http://schemas.microsoft.com/office/drawing/2014/main" id="{6C3893CB-50CE-4EEC-5203-69BB7BAA3ECC}"/>
                  </a:ext>
                </a:extLst>
              </p:cNvPr>
              <p:cNvSpPr/>
              <p:nvPr/>
            </p:nvSpPr>
            <p:spPr>
              <a:xfrm flipH="1">
                <a:off x="7862156" y="2618355"/>
                <a:ext cx="654500" cy="524429"/>
              </a:xfrm>
              <a:custGeom>
                <a:avLst/>
                <a:gdLst/>
                <a:ahLst/>
                <a:cxnLst/>
                <a:rect l="l" t="t" r="r" b="b"/>
                <a:pathLst>
                  <a:path w="15200" h="12180" extrusionOk="0">
                    <a:moveTo>
                      <a:pt x="9160" y="2479"/>
                    </a:moveTo>
                    <a:cubicBezTo>
                      <a:pt x="9352" y="2479"/>
                      <a:pt x="9574" y="2546"/>
                      <a:pt x="9831" y="2702"/>
                    </a:cubicBezTo>
                    <a:cubicBezTo>
                      <a:pt x="9855" y="2713"/>
                      <a:pt x="9867" y="2725"/>
                      <a:pt x="9878" y="2737"/>
                    </a:cubicBezTo>
                    <a:cubicBezTo>
                      <a:pt x="10332" y="3215"/>
                      <a:pt x="10356" y="3859"/>
                      <a:pt x="10260" y="4491"/>
                    </a:cubicBezTo>
                    <a:cubicBezTo>
                      <a:pt x="10604" y="4136"/>
                      <a:pt x="10968" y="3854"/>
                      <a:pt x="11468" y="3854"/>
                    </a:cubicBezTo>
                    <a:cubicBezTo>
                      <a:pt x="11506" y="3854"/>
                      <a:pt x="11545" y="3855"/>
                      <a:pt x="11585" y="3859"/>
                    </a:cubicBezTo>
                    <a:cubicBezTo>
                      <a:pt x="11954" y="3895"/>
                      <a:pt x="12348" y="4109"/>
                      <a:pt x="12479" y="4467"/>
                    </a:cubicBezTo>
                    <a:cubicBezTo>
                      <a:pt x="12766" y="5255"/>
                      <a:pt x="11883" y="6006"/>
                      <a:pt x="11179" y="6316"/>
                    </a:cubicBezTo>
                    <a:cubicBezTo>
                      <a:pt x="11930" y="6746"/>
                      <a:pt x="12921" y="7736"/>
                      <a:pt x="12300" y="8595"/>
                    </a:cubicBezTo>
                    <a:cubicBezTo>
                      <a:pt x="12085" y="8876"/>
                      <a:pt x="11715" y="8973"/>
                      <a:pt x="11370" y="8973"/>
                    </a:cubicBezTo>
                    <a:cubicBezTo>
                      <a:pt x="11276" y="8973"/>
                      <a:pt x="11183" y="8966"/>
                      <a:pt x="11095" y="8953"/>
                    </a:cubicBezTo>
                    <a:cubicBezTo>
                      <a:pt x="10559" y="8869"/>
                      <a:pt x="10284" y="8547"/>
                      <a:pt x="10022" y="8154"/>
                    </a:cubicBezTo>
                    <a:lnTo>
                      <a:pt x="10022" y="8154"/>
                    </a:lnTo>
                    <a:cubicBezTo>
                      <a:pt x="10057" y="8953"/>
                      <a:pt x="10010" y="10062"/>
                      <a:pt x="9210" y="10289"/>
                    </a:cubicBezTo>
                    <a:cubicBezTo>
                      <a:pt x="9068" y="10331"/>
                      <a:pt x="8939" y="10351"/>
                      <a:pt x="8822" y="10351"/>
                    </a:cubicBezTo>
                    <a:cubicBezTo>
                      <a:pt x="7818" y="10351"/>
                      <a:pt x="7693" y="8909"/>
                      <a:pt x="7779" y="8022"/>
                    </a:cubicBezTo>
                    <a:lnTo>
                      <a:pt x="7779" y="8022"/>
                    </a:lnTo>
                    <a:cubicBezTo>
                      <a:pt x="7380" y="8367"/>
                      <a:pt x="6774" y="8762"/>
                      <a:pt x="6262" y="8762"/>
                    </a:cubicBezTo>
                    <a:cubicBezTo>
                      <a:pt x="5978" y="8762"/>
                      <a:pt x="5723" y="8640"/>
                      <a:pt x="5548" y="8321"/>
                    </a:cubicBezTo>
                    <a:cubicBezTo>
                      <a:pt x="5023" y="7366"/>
                      <a:pt x="6085" y="6579"/>
                      <a:pt x="6836" y="6137"/>
                    </a:cubicBezTo>
                    <a:cubicBezTo>
                      <a:pt x="6097" y="5779"/>
                      <a:pt x="5011" y="5040"/>
                      <a:pt x="5643" y="4157"/>
                    </a:cubicBezTo>
                    <a:cubicBezTo>
                      <a:pt x="5871" y="3840"/>
                      <a:pt x="6153" y="3717"/>
                      <a:pt x="6451" y="3717"/>
                    </a:cubicBezTo>
                    <a:cubicBezTo>
                      <a:pt x="7028" y="3717"/>
                      <a:pt x="7668" y="4178"/>
                      <a:pt x="8101" y="4586"/>
                    </a:cubicBezTo>
                    <a:cubicBezTo>
                      <a:pt x="8082" y="3725"/>
                      <a:pt x="8337" y="2479"/>
                      <a:pt x="9160" y="2479"/>
                    </a:cubicBezTo>
                    <a:close/>
                    <a:moveTo>
                      <a:pt x="9927" y="1"/>
                    </a:moveTo>
                    <a:cubicBezTo>
                      <a:pt x="9863" y="1"/>
                      <a:pt x="9799" y="2"/>
                      <a:pt x="9735" y="5"/>
                    </a:cubicBezTo>
                    <a:cubicBezTo>
                      <a:pt x="9771" y="280"/>
                      <a:pt x="9759" y="566"/>
                      <a:pt x="9676" y="829"/>
                    </a:cubicBezTo>
                    <a:cubicBezTo>
                      <a:pt x="9533" y="1282"/>
                      <a:pt x="9020" y="1568"/>
                      <a:pt x="8602" y="1711"/>
                    </a:cubicBezTo>
                    <a:cubicBezTo>
                      <a:pt x="8302" y="1806"/>
                      <a:pt x="7991" y="1854"/>
                      <a:pt x="7682" y="1854"/>
                    </a:cubicBezTo>
                    <a:cubicBezTo>
                      <a:pt x="7328" y="1854"/>
                      <a:pt x="6977" y="1791"/>
                      <a:pt x="6645" y="1664"/>
                    </a:cubicBezTo>
                    <a:cubicBezTo>
                      <a:pt x="5916" y="1393"/>
                      <a:pt x="5407" y="542"/>
                      <a:pt x="4626" y="542"/>
                    </a:cubicBezTo>
                    <a:cubicBezTo>
                      <a:pt x="4615" y="542"/>
                      <a:pt x="4604" y="542"/>
                      <a:pt x="4593" y="542"/>
                    </a:cubicBezTo>
                    <a:cubicBezTo>
                      <a:pt x="4069" y="554"/>
                      <a:pt x="3293" y="1103"/>
                      <a:pt x="2864" y="1389"/>
                    </a:cubicBezTo>
                    <a:cubicBezTo>
                      <a:pt x="2482" y="1640"/>
                      <a:pt x="2136" y="1950"/>
                      <a:pt x="1838" y="2296"/>
                    </a:cubicBezTo>
                    <a:cubicBezTo>
                      <a:pt x="1146" y="3179"/>
                      <a:pt x="680" y="4312"/>
                      <a:pt x="394" y="5398"/>
                    </a:cubicBezTo>
                    <a:cubicBezTo>
                      <a:pt x="263" y="5875"/>
                      <a:pt x="167" y="6364"/>
                      <a:pt x="96" y="6865"/>
                    </a:cubicBezTo>
                    <a:cubicBezTo>
                      <a:pt x="36" y="7223"/>
                      <a:pt x="0" y="7581"/>
                      <a:pt x="0" y="7939"/>
                    </a:cubicBezTo>
                    <a:cubicBezTo>
                      <a:pt x="0" y="8428"/>
                      <a:pt x="203" y="8404"/>
                      <a:pt x="657" y="8571"/>
                    </a:cubicBezTo>
                    <a:cubicBezTo>
                      <a:pt x="1612" y="8926"/>
                      <a:pt x="2526" y="9053"/>
                      <a:pt x="3507" y="9053"/>
                    </a:cubicBezTo>
                    <a:cubicBezTo>
                      <a:pt x="3715" y="9053"/>
                      <a:pt x="3925" y="9047"/>
                      <a:pt x="4140" y="9036"/>
                    </a:cubicBezTo>
                    <a:cubicBezTo>
                      <a:pt x="4033" y="7474"/>
                      <a:pt x="3842" y="5923"/>
                      <a:pt x="3985" y="4372"/>
                    </a:cubicBezTo>
                    <a:cubicBezTo>
                      <a:pt x="3991" y="4293"/>
                      <a:pt x="4059" y="4251"/>
                      <a:pt x="4121" y="4251"/>
                    </a:cubicBezTo>
                    <a:cubicBezTo>
                      <a:pt x="4181" y="4251"/>
                      <a:pt x="4235" y="4290"/>
                      <a:pt x="4224" y="4372"/>
                    </a:cubicBezTo>
                    <a:cubicBezTo>
                      <a:pt x="4033" y="6424"/>
                      <a:pt x="4510" y="8476"/>
                      <a:pt x="4450" y="10540"/>
                    </a:cubicBezTo>
                    <a:cubicBezTo>
                      <a:pt x="4438" y="11029"/>
                      <a:pt x="4426" y="11518"/>
                      <a:pt x="4415" y="12007"/>
                    </a:cubicBezTo>
                    <a:lnTo>
                      <a:pt x="4426" y="12007"/>
                    </a:lnTo>
                    <a:cubicBezTo>
                      <a:pt x="5479" y="12093"/>
                      <a:pt x="6531" y="12179"/>
                      <a:pt x="7589" y="12179"/>
                    </a:cubicBezTo>
                    <a:cubicBezTo>
                      <a:pt x="7851" y="12179"/>
                      <a:pt x="8113" y="12174"/>
                      <a:pt x="8375" y="12162"/>
                    </a:cubicBezTo>
                    <a:cubicBezTo>
                      <a:pt x="9688" y="12102"/>
                      <a:pt x="11394" y="11923"/>
                      <a:pt x="12527" y="11184"/>
                    </a:cubicBezTo>
                    <a:cubicBezTo>
                      <a:pt x="13207" y="10742"/>
                      <a:pt x="13040" y="9943"/>
                      <a:pt x="12980" y="9239"/>
                    </a:cubicBezTo>
                    <a:cubicBezTo>
                      <a:pt x="12921" y="8571"/>
                      <a:pt x="12873" y="7915"/>
                      <a:pt x="12813" y="7259"/>
                    </a:cubicBezTo>
                    <a:lnTo>
                      <a:pt x="12503" y="3250"/>
                    </a:lnTo>
                    <a:cubicBezTo>
                      <a:pt x="12497" y="3173"/>
                      <a:pt x="12554" y="3134"/>
                      <a:pt x="12613" y="3134"/>
                    </a:cubicBezTo>
                    <a:cubicBezTo>
                      <a:pt x="12673" y="3134"/>
                      <a:pt x="12736" y="3173"/>
                      <a:pt x="12742" y="3250"/>
                    </a:cubicBezTo>
                    <a:lnTo>
                      <a:pt x="13064" y="7199"/>
                    </a:lnTo>
                    <a:cubicBezTo>
                      <a:pt x="13923" y="6817"/>
                      <a:pt x="15199" y="6006"/>
                      <a:pt x="15008" y="4944"/>
                    </a:cubicBezTo>
                    <a:cubicBezTo>
                      <a:pt x="14853" y="4157"/>
                      <a:pt x="14579" y="3393"/>
                      <a:pt x="14197" y="2678"/>
                    </a:cubicBezTo>
                    <a:cubicBezTo>
                      <a:pt x="13414" y="1100"/>
                      <a:pt x="11687" y="1"/>
                      <a:pt x="9927" y="1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405;p37">
                <a:extLst>
                  <a:ext uri="{FF2B5EF4-FFF2-40B4-BE49-F238E27FC236}">
                    <a16:creationId xmlns:a16="http://schemas.microsoft.com/office/drawing/2014/main" id="{107C2016-61B9-C4A6-03E9-82F31542503D}"/>
                  </a:ext>
                </a:extLst>
              </p:cNvPr>
              <p:cNvSpPr/>
              <p:nvPr/>
            </p:nvSpPr>
            <p:spPr>
              <a:xfrm flipH="1">
                <a:off x="7927385" y="3105017"/>
                <a:ext cx="401786" cy="234788"/>
              </a:xfrm>
              <a:custGeom>
                <a:avLst/>
                <a:gdLst/>
                <a:ahLst/>
                <a:cxnLst/>
                <a:rect l="l" t="t" r="r" b="b"/>
                <a:pathLst>
                  <a:path w="9331" h="5453" extrusionOk="0">
                    <a:moveTo>
                      <a:pt x="5607" y="2857"/>
                    </a:moveTo>
                    <a:cubicBezTo>
                      <a:pt x="5643" y="2857"/>
                      <a:pt x="5679" y="2873"/>
                      <a:pt x="5703" y="2911"/>
                    </a:cubicBezTo>
                    <a:cubicBezTo>
                      <a:pt x="5751" y="2983"/>
                      <a:pt x="5787" y="3066"/>
                      <a:pt x="5823" y="3150"/>
                    </a:cubicBezTo>
                    <a:cubicBezTo>
                      <a:pt x="5823" y="3150"/>
                      <a:pt x="5823" y="3162"/>
                      <a:pt x="5835" y="3174"/>
                    </a:cubicBezTo>
                    <a:cubicBezTo>
                      <a:pt x="5894" y="3352"/>
                      <a:pt x="5906" y="3543"/>
                      <a:pt x="5870" y="3734"/>
                    </a:cubicBezTo>
                    <a:cubicBezTo>
                      <a:pt x="5853" y="3794"/>
                      <a:pt x="5802" y="3824"/>
                      <a:pt x="5751" y="3824"/>
                    </a:cubicBezTo>
                    <a:cubicBezTo>
                      <a:pt x="5700" y="3824"/>
                      <a:pt x="5650" y="3794"/>
                      <a:pt x="5632" y="3734"/>
                    </a:cubicBezTo>
                    <a:cubicBezTo>
                      <a:pt x="5584" y="3567"/>
                      <a:pt x="5572" y="3400"/>
                      <a:pt x="5584" y="3221"/>
                    </a:cubicBezTo>
                    <a:cubicBezTo>
                      <a:pt x="5560" y="3162"/>
                      <a:pt x="5536" y="3102"/>
                      <a:pt x="5489" y="3042"/>
                    </a:cubicBezTo>
                    <a:cubicBezTo>
                      <a:pt x="5430" y="2950"/>
                      <a:pt x="5520" y="2857"/>
                      <a:pt x="5607" y="2857"/>
                    </a:cubicBezTo>
                    <a:close/>
                    <a:moveTo>
                      <a:pt x="8531" y="0"/>
                    </a:moveTo>
                    <a:cubicBezTo>
                      <a:pt x="8101" y="298"/>
                      <a:pt x="7409" y="465"/>
                      <a:pt x="6968" y="609"/>
                    </a:cubicBezTo>
                    <a:cubicBezTo>
                      <a:pt x="6300" y="811"/>
                      <a:pt x="5620" y="955"/>
                      <a:pt x="4928" y="1026"/>
                    </a:cubicBezTo>
                    <a:cubicBezTo>
                      <a:pt x="4365" y="1089"/>
                      <a:pt x="3799" y="1113"/>
                      <a:pt x="3232" y="1113"/>
                    </a:cubicBezTo>
                    <a:cubicBezTo>
                      <a:pt x="2178" y="1113"/>
                      <a:pt x="1120" y="1028"/>
                      <a:pt x="72" y="943"/>
                    </a:cubicBezTo>
                    <a:lnTo>
                      <a:pt x="49" y="943"/>
                    </a:lnTo>
                    <a:cubicBezTo>
                      <a:pt x="37" y="1563"/>
                      <a:pt x="13" y="2195"/>
                      <a:pt x="1" y="2828"/>
                    </a:cubicBezTo>
                    <a:cubicBezTo>
                      <a:pt x="25" y="3531"/>
                      <a:pt x="144" y="4235"/>
                      <a:pt x="204" y="4927"/>
                    </a:cubicBezTo>
                    <a:cubicBezTo>
                      <a:pt x="228" y="4951"/>
                      <a:pt x="239" y="4987"/>
                      <a:pt x="239" y="5023"/>
                    </a:cubicBezTo>
                    <a:cubicBezTo>
                      <a:pt x="206" y="5351"/>
                      <a:pt x="1062" y="5453"/>
                      <a:pt x="2132" y="5453"/>
                    </a:cubicBezTo>
                    <a:cubicBezTo>
                      <a:pt x="3705" y="5453"/>
                      <a:pt x="5739" y="5232"/>
                      <a:pt x="6073" y="5190"/>
                    </a:cubicBezTo>
                    <a:cubicBezTo>
                      <a:pt x="6574" y="5118"/>
                      <a:pt x="9104" y="4915"/>
                      <a:pt x="9330" y="4176"/>
                    </a:cubicBezTo>
                    <a:cubicBezTo>
                      <a:pt x="8948" y="2804"/>
                      <a:pt x="8626" y="1432"/>
                      <a:pt x="8531" y="0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406;p37">
                <a:extLst>
                  <a:ext uri="{FF2B5EF4-FFF2-40B4-BE49-F238E27FC236}">
                    <a16:creationId xmlns:a16="http://schemas.microsoft.com/office/drawing/2014/main" id="{1972E617-CA0E-39A8-CAA8-5B4642EFAF23}"/>
                  </a:ext>
                </a:extLst>
              </p:cNvPr>
              <p:cNvSpPr/>
              <p:nvPr/>
            </p:nvSpPr>
            <p:spPr>
              <a:xfrm flipH="1">
                <a:off x="7831833" y="3951499"/>
                <a:ext cx="350416" cy="846364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9657" extrusionOk="0">
                    <a:moveTo>
                      <a:pt x="8066" y="1"/>
                    </a:moveTo>
                    <a:cubicBezTo>
                      <a:pt x="7911" y="144"/>
                      <a:pt x="7720" y="251"/>
                      <a:pt x="7517" y="311"/>
                    </a:cubicBezTo>
                    <a:cubicBezTo>
                      <a:pt x="6708" y="599"/>
                      <a:pt x="5858" y="743"/>
                      <a:pt x="4996" y="743"/>
                    </a:cubicBezTo>
                    <a:cubicBezTo>
                      <a:pt x="4930" y="743"/>
                      <a:pt x="4863" y="742"/>
                      <a:pt x="4797" y="741"/>
                    </a:cubicBezTo>
                    <a:cubicBezTo>
                      <a:pt x="4697" y="741"/>
                      <a:pt x="4573" y="743"/>
                      <a:pt x="4437" y="743"/>
                    </a:cubicBezTo>
                    <a:cubicBezTo>
                      <a:pt x="4005" y="743"/>
                      <a:pt x="3444" y="722"/>
                      <a:pt x="3091" y="550"/>
                    </a:cubicBezTo>
                    <a:lnTo>
                      <a:pt x="3091" y="550"/>
                    </a:lnTo>
                    <a:cubicBezTo>
                      <a:pt x="3091" y="2136"/>
                      <a:pt x="3270" y="3771"/>
                      <a:pt x="2995" y="5346"/>
                    </a:cubicBezTo>
                    <a:cubicBezTo>
                      <a:pt x="2864" y="6121"/>
                      <a:pt x="2661" y="6897"/>
                      <a:pt x="2399" y="7648"/>
                    </a:cubicBezTo>
                    <a:cubicBezTo>
                      <a:pt x="1969" y="9247"/>
                      <a:pt x="1707" y="10869"/>
                      <a:pt x="1421" y="12504"/>
                    </a:cubicBezTo>
                    <a:cubicBezTo>
                      <a:pt x="1254" y="13434"/>
                      <a:pt x="1146" y="14448"/>
                      <a:pt x="836" y="15343"/>
                    </a:cubicBezTo>
                    <a:cubicBezTo>
                      <a:pt x="657" y="15856"/>
                      <a:pt x="275" y="16238"/>
                      <a:pt x="1" y="16703"/>
                    </a:cubicBezTo>
                    <a:cubicBezTo>
                      <a:pt x="991" y="16870"/>
                      <a:pt x="1397" y="17896"/>
                      <a:pt x="2220" y="18397"/>
                    </a:cubicBezTo>
                    <a:cubicBezTo>
                      <a:pt x="2852" y="18767"/>
                      <a:pt x="3508" y="19065"/>
                      <a:pt x="4200" y="19316"/>
                    </a:cubicBezTo>
                    <a:cubicBezTo>
                      <a:pt x="4463" y="19411"/>
                      <a:pt x="4737" y="19495"/>
                      <a:pt x="5012" y="19554"/>
                    </a:cubicBezTo>
                    <a:cubicBezTo>
                      <a:pt x="5262" y="19614"/>
                      <a:pt x="5536" y="19650"/>
                      <a:pt x="5799" y="19650"/>
                    </a:cubicBezTo>
                    <a:cubicBezTo>
                      <a:pt x="5843" y="19654"/>
                      <a:pt x="5888" y="19657"/>
                      <a:pt x="5933" y="19657"/>
                    </a:cubicBezTo>
                    <a:cubicBezTo>
                      <a:pt x="6118" y="19657"/>
                      <a:pt x="6304" y="19617"/>
                      <a:pt x="6467" y="19530"/>
                    </a:cubicBezTo>
                    <a:cubicBezTo>
                      <a:pt x="6121" y="19387"/>
                      <a:pt x="5763" y="19244"/>
                      <a:pt x="5417" y="19089"/>
                    </a:cubicBezTo>
                    <a:cubicBezTo>
                      <a:pt x="4510" y="18683"/>
                      <a:pt x="3198" y="18087"/>
                      <a:pt x="3294" y="16906"/>
                    </a:cubicBezTo>
                    <a:cubicBezTo>
                      <a:pt x="3413" y="15391"/>
                      <a:pt x="4379" y="13792"/>
                      <a:pt x="5012" y="12444"/>
                    </a:cubicBezTo>
                    <a:cubicBezTo>
                      <a:pt x="5787" y="10822"/>
                      <a:pt x="6503" y="9151"/>
                      <a:pt x="7123" y="7469"/>
                    </a:cubicBezTo>
                    <a:cubicBezTo>
                      <a:pt x="7493" y="6539"/>
                      <a:pt x="7767" y="5584"/>
                      <a:pt x="7958" y="4606"/>
                    </a:cubicBezTo>
                    <a:lnTo>
                      <a:pt x="7958" y="4606"/>
                    </a:lnTo>
                    <a:cubicBezTo>
                      <a:pt x="7829" y="4663"/>
                      <a:pt x="7691" y="4692"/>
                      <a:pt x="7553" y="4692"/>
                    </a:cubicBezTo>
                    <a:cubicBezTo>
                      <a:pt x="7346" y="4692"/>
                      <a:pt x="7140" y="4627"/>
                      <a:pt x="6968" y="4499"/>
                    </a:cubicBezTo>
                    <a:cubicBezTo>
                      <a:pt x="6863" y="4422"/>
                      <a:pt x="6949" y="4292"/>
                      <a:pt x="7055" y="4292"/>
                    </a:cubicBezTo>
                    <a:cubicBezTo>
                      <a:pt x="7081" y="4292"/>
                      <a:pt x="7109" y="4301"/>
                      <a:pt x="7135" y="4320"/>
                    </a:cubicBezTo>
                    <a:cubicBezTo>
                      <a:pt x="7266" y="4409"/>
                      <a:pt x="7415" y="4454"/>
                      <a:pt x="7565" y="4454"/>
                    </a:cubicBezTo>
                    <a:cubicBezTo>
                      <a:pt x="7714" y="4454"/>
                      <a:pt x="7863" y="4409"/>
                      <a:pt x="7994" y="4320"/>
                    </a:cubicBezTo>
                    <a:lnTo>
                      <a:pt x="8006" y="4308"/>
                    </a:lnTo>
                    <a:cubicBezTo>
                      <a:pt x="8054" y="4009"/>
                      <a:pt x="8078" y="3711"/>
                      <a:pt x="8101" y="3401"/>
                    </a:cubicBezTo>
                    <a:cubicBezTo>
                      <a:pt x="8137" y="2268"/>
                      <a:pt x="8066" y="1134"/>
                      <a:pt x="8066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407;p37">
                <a:extLst>
                  <a:ext uri="{FF2B5EF4-FFF2-40B4-BE49-F238E27FC236}">
                    <a16:creationId xmlns:a16="http://schemas.microsoft.com/office/drawing/2014/main" id="{AE59D199-A3A3-54BD-F509-42829DCCB979}"/>
                  </a:ext>
                </a:extLst>
              </p:cNvPr>
              <p:cNvSpPr/>
              <p:nvPr/>
            </p:nvSpPr>
            <p:spPr>
              <a:xfrm flipH="1">
                <a:off x="7375140" y="2565654"/>
                <a:ext cx="577984" cy="722533"/>
              </a:xfrm>
              <a:custGeom>
                <a:avLst/>
                <a:gdLst/>
                <a:ahLst/>
                <a:cxnLst/>
                <a:rect l="l" t="t" r="r" b="b"/>
                <a:pathLst>
                  <a:path w="13423" h="16781" extrusionOk="0">
                    <a:moveTo>
                      <a:pt x="6576" y="1"/>
                    </a:moveTo>
                    <a:cubicBezTo>
                      <a:pt x="6559" y="1"/>
                      <a:pt x="6543" y="8"/>
                      <a:pt x="6526" y="24"/>
                    </a:cubicBezTo>
                    <a:cubicBezTo>
                      <a:pt x="6443" y="108"/>
                      <a:pt x="6455" y="537"/>
                      <a:pt x="6443" y="657"/>
                    </a:cubicBezTo>
                    <a:cubicBezTo>
                      <a:pt x="6371" y="1134"/>
                      <a:pt x="6348" y="1623"/>
                      <a:pt x="6336" y="2100"/>
                    </a:cubicBezTo>
                    <a:cubicBezTo>
                      <a:pt x="6336" y="3675"/>
                      <a:pt x="6348" y="5309"/>
                      <a:pt x="5787" y="6813"/>
                    </a:cubicBezTo>
                    <a:cubicBezTo>
                      <a:pt x="5226" y="8316"/>
                      <a:pt x="4236" y="9628"/>
                      <a:pt x="3890" y="11227"/>
                    </a:cubicBezTo>
                    <a:cubicBezTo>
                      <a:pt x="3973" y="11525"/>
                      <a:pt x="4057" y="11823"/>
                      <a:pt x="4129" y="12122"/>
                    </a:cubicBezTo>
                    <a:cubicBezTo>
                      <a:pt x="4150" y="12216"/>
                      <a:pt x="4070" y="12280"/>
                      <a:pt x="3996" y="12280"/>
                    </a:cubicBezTo>
                    <a:cubicBezTo>
                      <a:pt x="3949" y="12280"/>
                      <a:pt x="3904" y="12254"/>
                      <a:pt x="3890" y="12193"/>
                    </a:cubicBezTo>
                    <a:cubicBezTo>
                      <a:pt x="3830" y="11919"/>
                      <a:pt x="3759" y="11656"/>
                      <a:pt x="3687" y="11394"/>
                    </a:cubicBezTo>
                    <a:cubicBezTo>
                      <a:pt x="3639" y="11370"/>
                      <a:pt x="3616" y="11310"/>
                      <a:pt x="3627" y="11263"/>
                    </a:cubicBezTo>
                    <a:lnTo>
                      <a:pt x="3627" y="11227"/>
                    </a:lnTo>
                    <a:cubicBezTo>
                      <a:pt x="3198" y="9879"/>
                      <a:pt x="2637" y="8566"/>
                      <a:pt x="1969" y="7314"/>
                    </a:cubicBezTo>
                    <a:cubicBezTo>
                      <a:pt x="1742" y="7528"/>
                      <a:pt x="1444" y="7731"/>
                      <a:pt x="1277" y="7886"/>
                    </a:cubicBezTo>
                    <a:cubicBezTo>
                      <a:pt x="895" y="8208"/>
                      <a:pt x="466" y="8471"/>
                      <a:pt x="1" y="8662"/>
                    </a:cubicBezTo>
                    <a:lnTo>
                      <a:pt x="60" y="9390"/>
                    </a:lnTo>
                    <a:cubicBezTo>
                      <a:pt x="120" y="10141"/>
                      <a:pt x="227" y="10905"/>
                      <a:pt x="192" y="11668"/>
                    </a:cubicBezTo>
                    <a:cubicBezTo>
                      <a:pt x="180" y="11931"/>
                      <a:pt x="180" y="12133"/>
                      <a:pt x="48" y="12312"/>
                    </a:cubicBezTo>
                    <a:cubicBezTo>
                      <a:pt x="72" y="12778"/>
                      <a:pt x="120" y="13243"/>
                      <a:pt x="192" y="13708"/>
                    </a:cubicBezTo>
                    <a:cubicBezTo>
                      <a:pt x="192" y="13720"/>
                      <a:pt x="204" y="13720"/>
                      <a:pt x="204" y="13732"/>
                    </a:cubicBezTo>
                    <a:cubicBezTo>
                      <a:pt x="740" y="14758"/>
                      <a:pt x="1516" y="15629"/>
                      <a:pt x="2458" y="16273"/>
                    </a:cubicBezTo>
                    <a:cubicBezTo>
                      <a:pt x="2830" y="16513"/>
                      <a:pt x="3247" y="16781"/>
                      <a:pt x="3655" y="16781"/>
                    </a:cubicBezTo>
                    <a:cubicBezTo>
                      <a:pt x="3836" y="16781"/>
                      <a:pt x="4015" y="16728"/>
                      <a:pt x="4188" y="16595"/>
                    </a:cubicBezTo>
                    <a:cubicBezTo>
                      <a:pt x="4594" y="16297"/>
                      <a:pt x="4940" y="15796"/>
                      <a:pt x="5238" y="15402"/>
                    </a:cubicBezTo>
                    <a:cubicBezTo>
                      <a:pt x="6610" y="13613"/>
                      <a:pt x="7505" y="11477"/>
                      <a:pt x="8077" y="9306"/>
                    </a:cubicBezTo>
                    <a:cubicBezTo>
                      <a:pt x="8602" y="7302"/>
                      <a:pt x="9366" y="5500"/>
                      <a:pt x="10917" y="4081"/>
                    </a:cubicBezTo>
                    <a:cubicBezTo>
                      <a:pt x="11191" y="3818"/>
                      <a:pt x="13422" y="2124"/>
                      <a:pt x="13136" y="1874"/>
                    </a:cubicBezTo>
                    <a:cubicBezTo>
                      <a:pt x="13116" y="1854"/>
                      <a:pt x="13087" y="1845"/>
                      <a:pt x="13049" y="1845"/>
                    </a:cubicBezTo>
                    <a:cubicBezTo>
                      <a:pt x="12927" y="1845"/>
                      <a:pt x="12717" y="1942"/>
                      <a:pt x="12480" y="2088"/>
                    </a:cubicBezTo>
                    <a:cubicBezTo>
                      <a:pt x="11788" y="2625"/>
                      <a:pt x="11060" y="3102"/>
                      <a:pt x="10368" y="3627"/>
                    </a:cubicBezTo>
                    <a:cubicBezTo>
                      <a:pt x="10356" y="3639"/>
                      <a:pt x="10344" y="3639"/>
                      <a:pt x="10332" y="3651"/>
                    </a:cubicBezTo>
                    <a:cubicBezTo>
                      <a:pt x="10315" y="3662"/>
                      <a:pt x="10297" y="3666"/>
                      <a:pt x="10281" y="3666"/>
                    </a:cubicBezTo>
                    <a:cubicBezTo>
                      <a:pt x="10183" y="3666"/>
                      <a:pt x="10111" y="3508"/>
                      <a:pt x="10213" y="3436"/>
                    </a:cubicBezTo>
                    <a:lnTo>
                      <a:pt x="10368" y="3329"/>
                    </a:lnTo>
                    <a:cubicBezTo>
                      <a:pt x="10762" y="3031"/>
                      <a:pt x="11155" y="2733"/>
                      <a:pt x="11561" y="2458"/>
                    </a:cubicBezTo>
                    <a:cubicBezTo>
                      <a:pt x="11800" y="2279"/>
                      <a:pt x="12062" y="2112"/>
                      <a:pt x="12301" y="1933"/>
                    </a:cubicBezTo>
                    <a:cubicBezTo>
                      <a:pt x="12444" y="1814"/>
                      <a:pt x="13088" y="1444"/>
                      <a:pt x="12551" y="1337"/>
                    </a:cubicBezTo>
                    <a:cubicBezTo>
                      <a:pt x="12546" y="1336"/>
                      <a:pt x="12540" y="1335"/>
                      <a:pt x="12534" y="1335"/>
                    </a:cubicBezTo>
                    <a:cubicBezTo>
                      <a:pt x="12365" y="1335"/>
                      <a:pt x="11950" y="1638"/>
                      <a:pt x="11823" y="1718"/>
                    </a:cubicBezTo>
                    <a:cubicBezTo>
                      <a:pt x="11585" y="1850"/>
                      <a:pt x="11346" y="1993"/>
                      <a:pt x="11108" y="2136"/>
                    </a:cubicBezTo>
                    <a:lnTo>
                      <a:pt x="10905" y="2267"/>
                    </a:lnTo>
                    <a:cubicBezTo>
                      <a:pt x="10523" y="2542"/>
                      <a:pt x="10141" y="2804"/>
                      <a:pt x="9771" y="3090"/>
                    </a:cubicBezTo>
                    <a:cubicBezTo>
                      <a:pt x="9749" y="3108"/>
                      <a:pt x="9726" y="3115"/>
                      <a:pt x="9705" y="3115"/>
                    </a:cubicBezTo>
                    <a:cubicBezTo>
                      <a:pt x="9626" y="3115"/>
                      <a:pt x="9567" y="3008"/>
                      <a:pt x="9604" y="2923"/>
                    </a:cubicBezTo>
                    <a:cubicBezTo>
                      <a:pt x="9616" y="2900"/>
                      <a:pt x="9628" y="2876"/>
                      <a:pt x="9652" y="2864"/>
                    </a:cubicBezTo>
                    <a:cubicBezTo>
                      <a:pt x="9903" y="2673"/>
                      <a:pt x="10153" y="2494"/>
                      <a:pt x="10404" y="2315"/>
                    </a:cubicBezTo>
                    <a:cubicBezTo>
                      <a:pt x="10595" y="2184"/>
                      <a:pt x="10774" y="2041"/>
                      <a:pt x="10953" y="1921"/>
                    </a:cubicBezTo>
                    <a:cubicBezTo>
                      <a:pt x="11203" y="1742"/>
                      <a:pt x="11454" y="1575"/>
                      <a:pt x="11692" y="1396"/>
                    </a:cubicBezTo>
                    <a:cubicBezTo>
                      <a:pt x="11835" y="1277"/>
                      <a:pt x="12480" y="907"/>
                      <a:pt x="11943" y="800"/>
                    </a:cubicBezTo>
                    <a:cubicBezTo>
                      <a:pt x="11937" y="799"/>
                      <a:pt x="11931" y="799"/>
                      <a:pt x="11925" y="799"/>
                    </a:cubicBezTo>
                    <a:cubicBezTo>
                      <a:pt x="11757" y="799"/>
                      <a:pt x="11353" y="1101"/>
                      <a:pt x="11215" y="1182"/>
                    </a:cubicBezTo>
                    <a:cubicBezTo>
                      <a:pt x="10976" y="1313"/>
                      <a:pt x="10738" y="1456"/>
                      <a:pt x="10511" y="1599"/>
                    </a:cubicBezTo>
                    <a:lnTo>
                      <a:pt x="10320" y="1718"/>
                    </a:lnTo>
                    <a:cubicBezTo>
                      <a:pt x="10022" y="1933"/>
                      <a:pt x="9736" y="2124"/>
                      <a:pt x="9521" y="2267"/>
                    </a:cubicBezTo>
                    <a:cubicBezTo>
                      <a:pt x="9414" y="2351"/>
                      <a:pt x="9294" y="2446"/>
                      <a:pt x="9175" y="2530"/>
                    </a:cubicBezTo>
                    <a:cubicBezTo>
                      <a:pt x="9157" y="2547"/>
                      <a:pt x="9135" y="2555"/>
                      <a:pt x="9113" y="2555"/>
                    </a:cubicBezTo>
                    <a:cubicBezTo>
                      <a:pt x="9074" y="2555"/>
                      <a:pt x="9035" y="2532"/>
                      <a:pt x="9020" y="2494"/>
                    </a:cubicBezTo>
                    <a:cubicBezTo>
                      <a:pt x="8972" y="2434"/>
                      <a:pt x="8984" y="2351"/>
                      <a:pt x="9044" y="2303"/>
                    </a:cubicBezTo>
                    <a:cubicBezTo>
                      <a:pt x="9545" y="1921"/>
                      <a:pt x="10046" y="1551"/>
                      <a:pt x="10571" y="1194"/>
                    </a:cubicBezTo>
                    <a:cubicBezTo>
                      <a:pt x="10726" y="1074"/>
                      <a:pt x="11585" y="561"/>
                      <a:pt x="11537" y="430"/>
                    </a:cubicBezTo>
                    <a:cubicBezTo>
                      <a:pt x="11500" y="307"/>
                      <a:pt x="11424" y="264"/>
                      <a:pt x="11332" y="264"/>
                    </a:cubicBezTo>
                    <a:cubicBezTo>
                      <a:pt x="11158" y="264"/>
                      <a:pt x="10931" y="419"/>
                      <a:pt x="10821" y="466"/>
                    </a:cubicBezTo>
                    <a:cubicBezTo>
                      <a:pt x="9640" y="1050"/>
                      <a:pt x="8543" y="1707"/>
                      <a:pt x="7636" y="2673"/>
                    </a:cubicBezTo>
                    <a:cubicBezTo>
                      <a:pt x="7863" y="2864"/>
                      <a:pt x="8113" y="3043"/>
                      <a:pt x="8244" y="3317"/>
                    </a:cubicBezTo>
                    <a:cubicBezTo>
                      <a:pt x="8459" y="3735"/>
                      <a:pt x="8423" y="4164"/>
                      <a:pt x="8268" y="4594"/>
                    </a:cubicBezTo>
                    <a:cubicBezTo>
                      <a:pt x="8249" y="4655"/>
                      <a:pt x="8201" y="4681"/>
                      <a:pt x="8152" y="4681"/>
                    </a:cubicBezTo>
                    <a:cubicBezTo>
                      <a:pt x="8077" y="4681"/>
                      <a:pt x="8001" y="4620"/>
                      <a:pt x="8030" y="4534"/>
                    </a:cubicBezTo>
                    <a:cubicBezTo>
                      <a:pt x="8316" y="3735"/>
                      <a:pt x="7946" y="3246"/>
                      <a:pt x="7374" y="2768"/>
                    </a:cubicBezTo>
                    <a:cubicBezTo>
                      <a:pt x="7230" y="2661"/>
                      <a:pt x="7111" y="2542"/>
                      <a:pt x="7004" y="2398"/>
                    </a:cubicBezTo>
                    <a:cubicBezTo>
                      <a:pt x="6729" y="1933"/>
                      <a:pt x="6956" y="1337"/>
                      <a:pt x="6908" y="836"/>
                    </a:cubicBezTo>
                    <a:cubicBezTo>
                      <a:pt x="6887" y="642"/>
                      <a:pt x="6729" y="1"/>
                      <a:pt x="6576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408;p37">
                <a:extLst>
                  <a:ext uri="{FF2B5EF4-FFF2-40B4-BE49-F238E27FC236}">
                    <a16:creationId xmlns:a16="http://schemas.microsoft.com/office/drawing/2014/main" id="{46669A48-C263-6C99-DACC-18B5F7C8E111}"/>
                  </a:ext>
                </a:extLst>
              </p:cNvPr>
              <p:cNvSpPr/>
              <p:nvPr/>
            </p:nvSpPr>
            <p:spPr>
              <a:xfrm flipH="1">
                <a:off x="8197636" y="2172638"/>
                <a:ext cx="513223" cy="772392"/>
              </a:xfrm>
              <a:custGeom>
                <a:avLst/>
                <a:gdLst/>
                <a:ahLst/>
                <a:cxnLst/>
                <a:rect l="l" t="t" r="r" b="b"/>
                <a:pathLst>
                  <a:path w="11919" h="17939" extrusionOk="0">
                    <a:moveTo>
                      <a:pt x="9459" y="0"/>
                    </a:moveTo>
                    <a:cubicBezTo>
                      <a:pt x="9008" y="0"/>
                      <a:pt x="8581" y="155"/>
                      <a:pt x="8650" y="694"/>
                    </a:cubicBezTo>
                    <a:cubicBezTo>
                      <a:pt x="8650" y="766"/>
                      <a:pt x="8591" y="811"/>
                      <a:pt x="8530" y="811"/>
                    </a:cubicBezTo>
                    <a:cubicBezTo>
                      <a:pt x="8500" y="811"/>
                      <a:pt x="8471" y="801"/>
                      <a:pt x="8447" y="777"/>
                    </a:cubicBezTo>
                    <a:cubicBezTo>
                      <a:pt x="8340" y="648"/>
                      <a:pt x="8162" y="600"/>
                      <a:pt x="7958" y="600"/>
                    </a:cubicBezTo>
                    <a:cubicBezTo>
                      <a:pt x="7485" y="600"/>
                      <a:pt x="6873" y="860"/>
                      <a:pt x="6682" y="968"/>
                    </a:cubicBezTo>
                    <a:cubicBezTo>
                      <a:pt x="6073" y="1290"/>
                      <a:pt x="5560" y="1744"/>
                      <a:pt x="5155" y="2293"/>
                    </a:cubicBezTo>
                    <a:cubicBezTo>
                      <a:pt x="4284" y="3509"/>
                      <a:pt x="4069" y="5084"/>
                      <a:pt x="4737" y="6444"/>
                    </a:cubicBezTo>
                    <a:cubicBezTo>
                      <a:pt x="4776" y="6522"/>
                      <a:pt x="4720" y="6631"/>
                      <a:pt x="4634" y="6631"/>
                    </a:cubicBezTo>
                    <a:cubicBezTo>
                      <a:pt x="4614" y="6631"/>
                      <a:pt x="4592" y="6625"/>
                      <a:pt x="4570" y="6611"/>
                    </a:cubicBezTo>
                    <a:cubicBezTo>
                      <a:pt x="4507" y="6563"/>
                      <a:pt x="4413" y="6545"/>
                      <a:pt x="4308" y="6545"/>
                    </a:cubicBezTo>
                    <a:cubicBezTo>
                      <a:pt x="4075" y="6545"/>
                      <a:pt x="3784" y="6634"/>
                      <a:pt x="3628" y="6683"/>
                    </a:cubicBezTo>
                    <a:cubicBezTo>
                      <a:pt x="3186" y="6826"/>
                      <a:pt x="2792" y="7100"/>
                      <a:pt x="2518" y="7482"/>
                    </a:cubicBezTo>
                    <a:cubicBezTo>
                      <a:pt x="1802" y="8401"/>
                      <a:pt x="2089" y="9391"/>
                      <a:pt x="2733" y="10238"/>
                    </a:cubicBezTo>
                    <a:cubicBezTo>
                      <a:pt x="2798" y="10314"/>
                      <a:pt x="2715" y="10420"/>
                      <a:pt x="2627" y="10420"/>
                    </a:cubicBezTo>
                    <a:cubicBezTo>
                      <a:pt x="2618" y="10420"/>
                      <a:pt x="2610" y="10419"/>
                      <a:pt x="2602" y="10417"/>
                    </a:cubicBezTo>
                    <a:cubicBezTo>
                      <a:pt x="2481" y="10386"/>
                      <a:pt x="2364" y="10372"/>
                      <a:pt x="2251" y="10372"/>
                    </a:cubicBezTo>
                    <a:cubicBezTo>
                      <a:pt x="774" y="10372"/>
                      <a:pt x="0" y="12809"/>
                      <a:pt x="1707" y="13197"/>
                    </a:cubicBezTo>
                    <a:cubicBezTo>
                      <a:pt x="1802" y="13232"/>
                      <a:pt x="1826" y="13364"/>
                      <a:pt x="1743" y="13423"/>
                    </a:cubicBezTo>
                    <a:cubicBezTo>
                      <a:pt x="693" y="13996"/>
                      <a:pt x="72" y="15225"/>
                      <a:pt x="478" y="16394"/>
                    </a:cubicBezTo>
                    <a:cubicBezTo>
                      <a:pt x="848" y="17445"/>
                      <a:pt x="1916" y="17939"/>
                      <a:pt x="2974" y="17939"/>
                    </a:cubicBezTo>
                    <a:cubicBezTo>
                      <a:pt x="3418" y="17939"/>
                      <a:pt x="3860" y="17852"/>
                      <a:pt x="4248" y="17682"/>
                    </a:cubicBezTo>
                    <a:cubicBezTo>
                      <a:pt x="4260" y="17670"/>
                      <a:pt x="4284" y="17670"/>
                      <a:pt x="4296" y="17670"/>
                    </a:cubicBezTo>
                    <a:cubicBezTo>
                      <a:pt x="4427" y="15964"/>
                      <a:pt x="4988" y="14306"/>
                      <a:pt x="5906" y="12863"/>
                    </a:cubicBezTo>
                    <a:cubicBezTo>
                      <a:pt x="6371" y="12183"/>
                      <a:pt x="6992" y="11622"/>
                      <a:pt x="7720" y="11240"/>
                    </a:cubicBezTo>
                    <a:cubicBezTo>
                      <a:pt x="8118" y="11020"/>
                      <a:pt x="8884" y="10543"/>
                      <a:pt x="9444" y="10543"/>
                    </a:cubicBezTo>
                    <a:cubicBezTo>
                      <a:pt x="9522" y="10543"/>
                      <a:pt x="9596" y="10552"/>
                      <a:pt x="9664" y="10572"/>
                    </a:cubicBezTo>
                    <a:cubicBezTo>
                      <a:pt x="9545" y="9844"/>
                      <a:pt x="9366" y="9117"/>
                      <a:pt x="9127" y="8413"/>
                    </a:cubicBezTo>
                    <a:cubicBezTo>
                      <a:pt x="8984" y="8079"/>
                      <a:pt x="8817" y="7757"/>
                      <a:pt x="8614" y="7446"/>
                    </a:cubicBezTo>
                    <a:cubicBezTo>
                      <a:pt x="8542" y="7763"/>
                      <a:pt x="8335" y="7887"/>
                      <a:pt x="8071" y="7887"/>
                    </a:cubicBezTo>
                    <a:cubicBezTo>
                      <a:pt x="7511" y="7887"/>
                      <a:pt x="6696" y="7328"/>
                      <a:pt x="6371" y="6874"/>
                    </a:cubicBezTo>
                    <a:cubicBezTo>
                      <a:pt x="6109" y="6504"/>
                      <a:pt x="5727" y="5764"/>
                      <a:pt x="6228" y="5406"/>
                    </a:cubicBezTo>
                    <a:cubicBezTo>
                      <a:pt x="6346" y="5322"/>
                      <a:pt x="6483" y="5287"/>
                      <a:pt x="6628" y="5287"/>
                    </a:cubicBezTo>
                    <a:cubicBezTo>
                      <a:pt x="6852" y="5287"/>
                      <a:pt x="7092" y="5369"/>
                      <a:pt x="7302" y="5478"/>
                    </a:cubicBezTo>
                    <a:cubicBezTo>
                      <a:pt x="7183" y="5048"/>
                      <a:pt x="7290" y="4714"/>
                      <a:pt x="7660" y="4297"/>
                    </a:cubicBezTo>
                    <a:cubicBezTo>
                      <a:pt x="8328" y="3533"/>
                      <a:pt x="9616" y="2650"/>
                      <a:pt x="9103" y="1446"/>
                    </a:cubicBezTo>
                    <a:cubicBezTo>
                      <a:pt x="9061" y="1371"/>
                      <a:pt x="9142" y="1287"/>
                      <a:pt x="9219" y="1287"/>
                    </a:cubicBezTo>
                    <a:cubicBezTo>
                      <a:pt x="9229" y="1287"/>
                      <a:pt x="9238" y="1288"/>
                      <a:pt x="9247" y="1290"/>
                    </a:cubicBezTo>
                    <a:cubicBezTo>
                      <a:pt x="9795" y="1493"/>
                      <a:pt x="10368" y="1624"/>
                      <a:pt x="10953" y="1708"/>
                    </a:cubicBezTo>
                    <a:cubicBezTo>
                      <a:pt x="11028" y="1714"/>
                      <a:pt x="11228" y="1739"/>
                      <a:pt x="11424" y="1739"/>
                    </a:cubicBezTo>
                    <a:cubicBezTo>
                      <a:pt x="11631" y="1739"/>
                      <a:pt x="11834" y="1711"/>
                      <a:pt x="11883" y="1601"/>
                    </a:cubicBezTo>
                    <a:cubicBezTo>
                      <a:pt x="11919" y="1517"/>
                      <a:pt x="11513" y="1076"/>
                      <a:pt x="11466" y="1028"/>
                    </a:cubicBezTo>
                    <a:cubicBezTo>
                      <a:pt x="11144" y="658"/>
                      <a:pt x="10738" y="360"/>
                      <a:pt x="10296" y="157"/>
                    </a:cubicBezTo>
                    <a:cubicBezTo>
                      <a:pt x="10126" y="82"/>
                      <a:pt x="9786" y="0"/>
                      <a:pt x="94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409;p37">
                <a:extLst>
                  <a:ext uri="{FF2B5EF4-FFF2-40B4-BE49-F238E27FC236}">
                    <a16:creationId xmlns:a16="http://schemas.microsoft.com/office/drawing/2014/main" id="{75A895DF-7B2E-CB9B-6CF2-74B8B44DB9BF}"/>
                  </a:ext>
                </a:extLst>
              </p:cNvPr>
              <p:cNvSpPr/>
              <p:nvPr/>
            </p:nvSpPr>
            <p:spPr>
              <a:xfrm flipH="1">
                <a:off x="8267085" y="2991995"/>
                <a:ext cx="244964" cy="896611"/>
              </a:xfrm>
              <a:custGeom>
                <a:avLst/>
                <a:gdLst/>
                <a:ahLst/>
                <a:cxnLst/>
                <a:rect l="l" t="t" r="r" b="b"/>
                <a:pathLst>
                  <a:path w="5689" h="20824" extrusionOk="0">
                    <a:moveTo>
                      <a:pt x="37" y="1"/>
                    </a:moveTo>
                    <a:lnTo>
                      <a:pt x="37" y="1"/>
                    </a:lnTo>
                    <a:cubicBezTo>
                      <a:pt x="1" y="4128"/>
                      <a:pt x="263" y="8280"/>
                      <a:pt x="609" y="12384"/>
                    </a:cubicBezTo>
                    <a:cubicBezTo>
                      <a:pt x="717" y="13410"/>
                      <a:pt x="776" y="14436"/>
                      <a:pt x="776" y="15462"/>
                    </a:cubicBezTo>
                    <a:cubicBezTo>
                      <a:pt x="752" y="16488"/>
                      <a:pt x="669" y="17502"/>
                      <a:pt x="872" y="18516"/>
                    </a:cubicBezTo>
                    <a:cubicBezTo>
                      <a:pt x="967" y="19065"/>
                      <a:pt x="1158" y="19590"/>
                      <a:pt x="1420" y="20079"/>
                    </a:cubicBezTo>
                    <a:cubicBezTo>
                      <a:pt x="1517" y="20251"/>
                      <a:pt x="1662" y="20568"/>
                      <a:pt x="1873" y="20568"/>
                    </a:cubicBezTo>
                    <a:cubicBezTo>
                      <a:pt x="1897" y="20568"/>
                      <a:pt x="1921" y="20564"/>
                      <a:pt x="1945" y="20556"/>
                    </a:cubicBezTo>
                    <a:cubicBezTo>
                      <a:pt x="2077" y="20520"/>
                      <a:pt x="2077" y="20413"/>
                      <a:pt x="2029" y="20282"/>
                    </a:cubicBezTo>
                    <a:cubicBezTo>
                      <a:pt x="1981" y="20186"/>
                      <a:pt x="1945" y="20103"/>
                      <a:pt x="1910" y="20043"/>
                    </a:cubicBezTo>
                    <a:lnTo>
                      <a:pt x="1898" y="20019"/>
                    </a:lnTo>
                    <a:cubicBezTo>
                      <a:pt x="1874" y="19983"/>
                      <a:pt x="1862" y="19948"/>
                      <a:pt x="1850" y="19912"/>
                    </a:cubicBezTo>
                    <a:cubicBezTo>
                      <a:pt x="1790" y="19793"/>
                      <a:pt x="1754" y="19685"/>
                      <a:pt x="1707" y="19578"/>
                    </a:cubicBezTo>
                    <a:lnTo>
                      <a:pt x="1647" y="19447"/>
                    </a:lnTo>
                    <a:cubicBezTo>
                      <a:pt x="1623" y="19387"/>
                      <a:pt x="1599" y="19315"/>
                      <a:pt x="1576" y="19256"/>
                    </a:cubicBezTo>
                    <a:lnTo>
                      <a:pt x="1564" y="19208"/>
                    </a:lnTo>
                    <a:cubicBezTo>
                      <a:pt x="1456" y="18910"/>
                      <a:pt x="1373" y="18588"/>
                      <a:pt x="1313" y="18277"/>
                    </a:cubicBezTo>
                    <a:cubicBezTo>
                      <a:pt x="1277" y="18110"/>
                      <a:pt x="1253" y="17943"/>
                      <a:pt x="1241" y="17776"/>
                    </a:cubicBezTo>
                    <a:cubicBezTo>
                      <a:pt x="1229" y="17697"/>
                      <a:pt x="1282" y="17658"/>
                      <a:pt x="1342" y="17658"/>
                    </a:cubicBezTo>
                    <a:cubicBezTo>
                      <a:pt x="1399" y="17658"/>
                      <a:pt x="1463" y="17694"/>
                      <a:pt x="1480" y="17764"/>
                    </a:cubicBezTo>
                    <a:cubicBezTo>
                      <a:pt x="1492" y="17776"/>
                      <a:pt x="1504" y="17800"/>
                      <a:pt x="1504" y="17824"/>
                    </a:cubicBezTo>
                    <a:cubicBezTo>
                      <a:pt x="1564" y="18600"/>
                      <a:pt x="1838" y="19232"/>
                      <a:pt x="2124" y="19936"/>
                    </a:cubicBezTo>
                    <a:cubicBezTo>
                      <a:pt x="2269" y="20235"/>
                      <a:pt x="2573" y="20792"/>
                      <a:pt x="2792" y="20792"/>
                    </a:cubicBezTo>
                    <a:cubicBezTo>
                      <a:pt x="2826" y="20792"/>
                      <a:pt x="2859" y="20778"/>
                      <a:pt x="2888" y="20747"/>
                    </a:cubicBezTo>
                    <a:cubicBezTo>
                      <a:pt x="2959" y="20675"/>
                      <a:pt x="2590" y="19828"/>
                      <a:pt x="2542" y="19685"/>
                    </a:cubicBezTo>
                    <a:cubicBezTo>
                      <a:pt x="2423" y="19327"/>
                      <a:pt x="2303" y="18969"/>
                      <a:pt x="2196" y="18611"/>
                    </a:cubicBezTo>
                    <a:cubicBezTo>
                      <a:pt x="2172" y="18564"/>
                      <a:pt x="2160" y="18516"/>
                      <a:pt x="2148" y="18468"/>
                    </a:cubicBezTo>
                    <a:cubicBezTo>
                      <a:pt x="2089" y="18277"/>
                      <a:pt x="2041" y="18087"/>
                      <a:pt x="1993" y="17896"/>
                    </a:cubicBezTo>
                    <a:cubicBezTo>
                      <a:pt x="1964" y="17810"/>
                      <a:pt x="2028" y="17739"/>
                      <a:pt x="2109" y="17739"/>
                    </a:cubicBezTo>
                    <a:cubicBezTo>
                      <a:pt x="2130" y="17739"/>
                      <a:pt x="2151" y="17743"/>
                      <a:pt x="2172" y="17752"/>
                    </a:cubicBezTo>
                    <a:cubicBezTo>
                      <a:pt x="2208" y="17764"/>
                      <a:pt x="2232" y="17788"/>
                      <a:pt x="2244" y="17824"/>
                    </a:cubicBezTo>
                    <a:cubicBezTo>
                      <a:pt x="2387" y="18504"/>
                      <a:pt x="2625" y="19148"/>
                      <a:pt x="2947" y="19757"/>
                    </a:cubicBezTo>
                    <a:cubicBezTo>
                      <a:pt x="3019" y="19924"/>
                      <a:pt x="3114" y="20091"/>
                      <a:pt x="3222" y="20246"/>
                    </a:cubicBezTo>
                    <a:cubicBezTo>
                      <a:pt x="3305" y="20401"/>
                      <a:pt x="3425" y="20532"/>
                      <a:pt x="3556" y="20651"/>
                    </a:cubicBezTo>
                    <a:cubicBezTo>
                      <a:pt x="3719" y="20766"/>
                      <a:pt x="3830" y="20823"/>
                      <a:pt x="3888" y="20823"/>
                    </a:cubicBezTo>
                    <a:cubicBezTo>
                      <a:pt x="3944" y="20823"/>
                      <a:pt x="3949" y="20769"/>
                      <a:pt x="3902" y="20663"/>
                    </a:cubicBezTo>
                    <a:cubicBezTo>
                      <a:pt x="3973" y="20449"/>
                      <a:pt x="3580" y="19745"/>
                      <a:pt x="3496" y="19518"/>
                    </a:cubicBezTo>
                    <a:cubicBezTo>
                      <a:pt x="3389" y="19220"/>
                      <a:pt x="3282" y="18910"/>
                      <a:pt x="3174" y="18611"/>
                    </a:cubicBezTo>
                    <a:cubicBezTo>
                      <a:pt x="3114" y="18432"/>
                      <a:pt x="3055" y="18242"/>
                      <a:pt x="2995" y="18063"/>
                    </a:cubicBezTo>
                    <a:cubicBezTo>
                      <a:pt x="2936" y="17884"/>
                      <a:pt x="2888" y="17693"/>
                      <a:pt x="2828" y="17502"/>
                    </a:cubicBezTo>
                    <a:cubicBezTo>
                      <a:pt x="2806" y="17411"/>
                      <a:pt x="2878" y="17349"/>
                      <a:pt x="2953" y="17349"/>
                    </a:cubicBezTo>
                    <a:cubicBezTo>
                      <a:pt x="2997" y="17349"/>
                      <a:pt x="3040" y="17370"/>
                      <a:pt x="3067" y="17418"/>
                    </a:cubicBezTo>
                    <a:cubicBezTo>
                      <a:pt x="3079" y="17430"/>
                      <a:pt x="3103" y="17454"/>
                      <a:pt x="3103" y="17490"/>
                    </a:cubicBezTo>
                    <a:cubicBezTo>
                      <a:pt x="3138" y="17633"/>
                      <a:pt x="3174" y="17788"/>
                      <a:pt x="3210" y="17931"/>
                    </a:cubicBezTo>
                    <a:cubicBezTo>
                      <a:pt x="3282" y="18134"/>
                      <a:pt x="3341" y="18337"/>
                      <a:pt x="3413" y="18540"/>
                    </a:cubicBezTo>
                    <a:cubicBezTo>
                      <a:pt x="3520" y="18850"/>
                      <a:pt x="3663" y="19148"/>
                      <a:pt x="3818" y="19435"/>
                    </a:cubicBezTo>
                    <a:cubicBezTo>
                      <a:pt x="3950" y="19673"/>
                      <a:pt x="4093" y="19888"/>
                      <a:pt x="4248" y="20103"/>
                    </a:cubicBezTo>
                    <a:cubicBezTo>
                      <a:pt x="4421" y="20345"/>
                      <a:pt x="4532" y="20438"/>
                      <a:pt x="4599" y="20438"/>
                    </a:cubicBezTo>
                    <a:cubicBezTo>
                      <a:pt x="4740" y="20438"/>
                      <a:pt x="4687" y="20024"/>
                      <a:pt x="4606" y="19709"/>
                    </a:cubicBezTo>
                    <a:cubicBezTo>
                      <a:pt x="4272" y="18516"/>
                      <a:pt x="3735" y="17621"/>
                      <a:pt x="3806" y="16333"/>
                    </a:cubicBezTo>
                    <a:cubicBezTo>
                      <a:pt x="3806" y="16267"/>
                      <a:pt x="3869" y="16207"/>
                      <a:pt x="3931" y="16207"/>
                    </a:cubicBezTo>
                    <a:cubicBezTo>
                      <a:pt x="3959" y="16207"/>
                      <a:pt x="3987" y="16219"/>
                      <a:pt x="4009" y="16249"/>
                    </a:cubicBezTo>
                    <a:cubicBezTo>
                      <a:pt x="4176" y="16440"/>
                      <a:pt x="4355" y="16631"/>
                      <a:pt x="4558" y="16798"/>
                    </a:cubicBezTo>
                    <a:cubicBezTo>
                      <a:pt x="4785" y="17001"/>
                      <a:pt x="5011" y="17478"/>
                      <a:pt x="5238" y="17621"/>
                    </a:cubicBezTo>
                    <a:cubicBezTo>
                      <a:pt x="5315" y="17670"/>
                      <a:pt x="5372" y="17692"/>
                      <a:pt x="5412" y="17692"/>
                    </a:cubicBezTo>
                    <a:cubicBezTo>
                      <a:pt x="5689" y="17692"/>
                      <a:pt x="5221" y="16694"/>
                      <a:pt x="5107" y="16476"/>
                    </a:cubicBezTo>
                    <a:cubicBezTo>
                      <a:pt x="4916" y="16142"/>
                      <a:pt x="4701" y="15808"/>
                      <a:pt x="4546" y="15462"/>
                    </a:cubicBezTo>
                    <a:cubicBezTo>
                      <a:pt x="4164" y="14579"/>
                      <a:pt x="3938" y="13649"/>
                      <a:pt x="3866" y="12694"/>
                    </a:cubicBezTo>
                    <a:cubicBezTo>
                      <a:pt x="3854" y="12682"/>
                      <a:pt x="3854" y="12670"/>
                      <a:pt x="3854" y="12646"/>
                    </a:cubicBezTo>
                    <a:cubicBezTo>
                      <a:pt x="3795" y="12074"/>
                      <a:pt x="3771" y="11489"/>
                      <a:pt x="3806" y="10917"/>
                    </a:cubicBezTo>
                    <a:cubicBezTo>
                      <a:pt x="3806" y="10380"/>
                      <a:pt x="3830" y="9855"/>
                      <a:pt x="3854" y="9342"/>
                    </a:cubicBezTo>
                    <a:lnTo>
                      <a:pt x="3997" y="5202"/>
                    </a:lnTo>
                    <a:lnTo>
                      <a:pt x="3997" y="5071"/>
                    </a:lnTo>
                    <a:cubicBezTo>
                      <a:pt x="3997" y="5071"/>
                      <a:pt x="3997" y="5059"/>
                      <a:pt x="3997" y="5059"/>
                    </a:cubicBezTo>
                    <a:cubicBezTo>
                      <a:pt x="4033" y="4152"/>
                      <a:pt x="4057" y="3245"/>
                      <a:pt x="4081" y="2339"/>
                    </a:cubicBezTo>
                    <a:cubicBezTo>
                      <a:pt x="4093" y="1766"/>
                      <a:pt x="4081" y="1182"/>
                      <a:pt x="4033" y="609"/>
                    </a:cubicBezTo>
                    <a:cubicBezTo>
                      <a:pt x="3780" y="620"/>
                      <a:pt x="3530" y="627"/>
                      <a:pt x="3282" y="627"/>
                    </a:cubicBezTo>
                    <a:cubicBezTo>
                      <a:pt x="2467" y="627"/>
                      <a:pt x="1676" y="549"/>
                      <a:pt x="872" y="275"/>
                    </a:cubicBezTo>
                    <a:cubicBezTo>
                      <a:pt x="585" y="203"/>
                      <a:pt x="311" y="108"/>
                      <a:pt x="37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410;p37">
                <a:extLst>
                  <a:ext uri="{FF2B5EF4-FFF2-40B4-BE49-F238E27FC236}">
                    <a16:creationId xmlns:a16="http://schemas.microsoft.com/office/drawing/2014/main" id="{753E001C-5672-61AB-5A7D-9AB26BE24F15}"/>
                  </a:ext>
                </a:extLst>
              </p:cNvPr>
              <p:cNvSpPr/>
              <p:nvPr/>
            </p:nvSpPr>
            <p:spPr>
              <a:xfrm flipH="1">
                <a:off x="7911970" y="3300707"/>
                <a:ext cx="412034" cy="102216"/>
              </a:xfrm>
              <a:custGeom>
                <a:avLst/>
                <a:gdLst/>
                <a:ahLst/>
                <a:cxnLst/>
                <a:rect l="l" t="t" r="r" b="b"/>
                <a:pathLst>
                  <a:path w="9569" h="2374" extrusionOk="0">
                    <a:moveTo>
                      <a:pt x="9318" y="0"/>
                    </a:moveTo>
                    <a:cubicBezTo>
                      <a:pt x="8781" y="597"/>
                      <a:pt x="7122" y="692"/>
                      <a:pt x="6562" y="788"/>
                    </a:cubicBezTo>
                    <a:cubicBezTo>
                      <a:pt x="5333" y="998"/>
                      <a:pt x="4003" y="1166"/>
                      <a:pt x="2728" y="1166"/>
                    </a:cubicBezTo>
                    <a:cubicBezTo>
                      <a:pt x="2480" y="1166"/>
                      <a:pt x="2235" y="1159"/>
                      <a:pt x="1992" y="1146"/>
                    </a:cubicBezTo>
                    <a:cubicBezTo>
                      <a:pt x="1946" y="1142"/>
                      <a:pt x="1883" y="1141"/>
                      <a:pt x="1808" y="1141"/>
                    </a:cubicBezTo>
                    <a:cubicBezTo>
                      <a:pt x="1718" y="1141"/>
                      <a:pt x="1611" y="1143"/>
                      <a:pt x="1495" y="1143"/>
                    </a:cubicBezTo>
                    <a:cubicBezTo>
                      <a:pt x="1039" y="1143"/>
                      <a:pt x="432" y="1122"/>
                      <a:pt x="108" y="919"/>
                    </a:cubicBezTo>
                    <a:cubicBezTo>
                      <a:pt x="108" y="1182"/>
                      <a:pt x="96" y="1432"/>
                      <a:pt x="72" y="1683"/>
                    </a:cubicBezTo>
                    <a:cubicBezTo>
                      <a:pt x="48" y="1826"/>
                      <a:pt x="24" y="1957"/>
                      <a:pt x="0" y="2100"/>
                    </a:cubicBezTo>
                    <a:cubicBezTo>
                      <a:pt x="403" y="2306"/>
                      <a:pt x="902" y="2373"/>
                      <a:pt x="1427" y="2373"/>
                    </a:cubicBezTo>
                    <a:cubicBezTo>
                      <a:pt x="2271" y="2373"/>
                      <a:pt x="3181" y="2199"/>
                      <a:pt x="3866" y="2148"/>
                    </a:cubicBezTo>
                    <a:cubicBezTo>
                      <a:pt x="4736" y="2076"/>
                      <a:pt x="5619" y="2017"/>
                      <a:pt x="6502" y="1909"/>
                    </a:cubicBezTo>
                    <a:cubicBezTo>
                      <a:pt x="7039" y="1850"/>
                      <a:pt x="7576" y="1754"/>
                      <a:pt x="8101" y="1647"/>
                    </a:cubicBezTo>
                    <a:cubicBezTo>
                      <a:pt x="8304" y="1599"/>
                      <a:pt x="8494" y="1551"/>
                      <a:pt x="8697" y="1492"/>
                    </a:cubicBezTo>
                    <a:cubicBezTo>
                      <a:pt x="8912" y="1408"/>
                      <a:pt x="9532" y="1134"/>
                      <a:pt x="9568" y="871"/>
                    </a:cubicBezTo>
                    <a:cubicBezTo>
                      <a:pt x="9473" y="585"/>
                      <a:pt x="9389" y="299"/>
                      <a:pt x="93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411;p37">
                <a:extLst>
                  <a:ext uri="{FF2B5EF4-FFF2-40B4-BE49-F238E27FC236}">
                    <a16:creationId xmlns:a16="http://schemas.microsoft.com/office/drawing/2014/main" id="{72F7BFC3-D8A2-F2A0-FEAE-1DAAD2D15952}"/>
                  </a:ext>
                </a:extLst>
              </p:cNvPr>
              <p:cNvSpPr/>
              <p:nvPr/>
            </p:nvSpPr>
            <p:spPr>
              <a:xfrm flipH="1">
                <a:off x="7834938" y="3354656"/>
                <a:ext cx="509649" cy="636118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4774" extrusionOk="0">
                    <a:moveTo>
                      <a:pt x="10142" y="0"/>
                    </a:moveTo>
                    <a:cubicBezTo>
                      <a:pt x="9879" y="394"/>
                      <a:pt x="9247" y="477"/>
                      <a:pt x="8805" y="585"/>
                    </a:cubicBezTo>
                    <a:cubicBezTo>
                      <a:pt x="7696" y="823"/>
                      <a:pt x="6586" y="978"/>
                      <a:pt x="5465" y="1050"/>
                    </a:cubicBezTo>
                    <a:cubicBezTo>
                      <a:pt x="4355" y="1134"/>
                      <a:pt x="3258" y="1253"/>
                      <a:pt x="2148" y="1301"/>
                    </a:cubicBezTo>
                    <a:cubicBezTo>
                      <a:pt x="1994" y="1307"/>
                      <a:pt x="1835" y="1313"/>
                      <a:pt x="1677" y="1313"/>
                    </a:cubicBezTo>
                    <a:cubicBezTo>
                      <a:pt x="1248" y="1313"/>
                      <a:pt x="814" y="1272"/>
                      <a:pt x="430" y="1098"/>
                    </a:cubicBezTo>
                    <a:cubicBezTo>
                      <a:pt x="359" y="1432"/>
                      <a:pt x="275" y="1754"/>
                      <a:pt x="216" y="2088"/>
                    </a:cubicBezTo>
                    <a:cubicBezTo>
                      <a:pt x="168" y="2410"/>
                      <a:pt x="144" y="2744"/>
                      <a:pt x="156" y="3078"/>
                    </a:cubicBezTo>
                    <a:lnTo>
                      <a:pt x="156" y="3329"/>
                    </a:lnTo>
                    <a:cubicBezTo>
                      <a:pt x="168" y="3627"/>
                      <a:pt x="180" y="3913"/>
                      <a:pt x="204" y="4211"/>
                    </a:cubicBezTo>
                    <a:cubicBezTo>
                      <a:pt x="263" y="4903"/>
                      <a:pt x="395" y="5583"/>
                      <a:pt x="609" y="6240"/>
                    </a:cubicBezTo>
                    <a:cubicBezTo>
                      <a:pt x="872" y="7063"/>
                      <a:pt x="1409" y="7731"/>
                      <a:pt x="1731" y="8530"/>
                    </a:cubicBezTo>
                    <a:cubicBezTo>
                      <a:pt x="1886" y="8900"/>
                      <a:pt x="2029" y="9377"/>
                      <a:pt x="1779" y="9723"/>
                    </a:cubicBezTo>
                    <a:cubicBezTo>
                      <a:pt x="1749" y="9763"/>
                      <a:pt x="1711" y="9786"/>
                      <a:pt x="1665" y="9786"/>
                    </a:cubicBezTo>
                    <a:cubicBezTo>
                      <a:pt x="1655" y="9786"/>
                      <a:pt x="1646" y="9785"/>
                      <a:pt x="1635" y="9783"/>
                    </a:cubicBezTo>
                    <a:cubicBezTo>
                      <a:pt x="1266" y="9735"/>
                      <a:pt x="1134" y="9258"/>
                      <a:pt x="932" y="8995"/>
                    </a:cubicBezTo>
                    <a:cubicBezTo>
                      <a:pt x="717" y="8697"/>
                      <a:pt x="419" y="8471"/>
                      <a:pt x="144" y="8208"/>
                    </a:cubicBezTo>
                    <a:lnTo>
                      <a:pt x="144" y="8208"/>
                    </a:lnTo>
                    <a:cubicBezTo>
                      <a:pt x="168" y="9258"/>
                      <a:pt x="586" y="10081"/>
                      <a:pt x="908" y="11083"/>
                    </a:cubicBezTo>
                    <a:cubicBezTo>
                      <a:pt x="991" y="11358"/>
                      <a:pt x="1254" y="12145"/>
                      <a:pt x="920" y="12372"/>
                    </a:cubicBezTo>
                    <a:cubicBezTo>
                      <a:pt x="876" y="12399"/>
                      <a:pt x="832" y="12412"/>
                      <a:pt x="787" y="12412"/>
                    </a:cubicBezTo>
                    <a:cubicBezTo>
                      <a:pt x="521" y="12412"/>
                      <a:pt x="237" y="11982"/>
                      <a:pt x="84" y="11727"/>
                    </a:cubicBezTo>
                    <a:lnTo>
                      <a:pt x="84" y="11727"/>
                    </a:lnTo>
                    <a:lnTo>
                      <a:pt x="156" y="11954"/>
                    </a:lnTo>
                    <a:cubicBezTo>
                      <a:pt x="228" y="12157"/>
                      <a:pt x="430" y="12539"/>
                      <a:pt x="156" y="12682"/>
                    </a:cubicBezTo>
                    <a:cubicBezTo>
                      <a:pt x="156" y="12682"/>
                      <a:pt x="144" y="12694"/>
                      <a:pt x="132" y="12694"/>
                    </a:cubicBezTo>
                    <a:cubicBezTo>
                      <a:pt x="132" y="12706"/>
                      <a:pt x="132" y="12718"/>
                      <a:pt x="132" y="12741"/>
                    </a:cubicBezTo>
                    <a:cubicBezTo>
                      <a:pt x="96" y="13231"/>
                      <a:pt x="1" y="13970"/>
                      <a:pt x="514" y="14292"/>
                    </a:cubicBezTo>
                    <a:cubicBezTo>
                      <a:pt x="705" y="14412"/>
                      <a:pt x="1158" y="14459"/>
                      <a:pt x="1373" y="14519"/>
                    </a:cubicBezTo>
                    <a:cubicBezTo>
                      <a:pt x="2136" y="14674"/>
                      <a:pt x="2912" y="14770"/>
                      <a:pt x="3687" y="14770"/>
                    </a:cubicBezTo>
                    <a:cubicBezTo>
                      <a:pt x="3889" y="14770"/>
                      <a:pt x="4107" y="14774"/>
                      <a:pt x="4331" y="14774"/>
                    </a:cubicBezTo>
                    <a:cubicBezTo>
                      <a:pt x="4863" y="14774"/>
                      <a:pt x="5426" y="14750"/>
                      <a:pt x="5871" y="14591"/>
                    </a:cubicBezTo>
                    <a:cubicBezTo>
                      <a:pt x="6276" y="14436"/>
                      <a:pt x="6503" y="14328"/>
                      <a:pt x="6527" y="13803"/>
                    </a:cubicBezTo>
                    <a:cubicBezTo>
                      <a:pt x="6539" y="13600"/>
                      <a:pt x="6527" y="13386"/>
                      <a:pt x="6527" y="13171"/>
                    </a:cubicBezTo>
                    <a:cubicBezTo>
                      <a:pt x="6491" y="11978"/>
                      <a:pt x="6634" y="10773"/>
                      <a:pt x="6658" y="9568"/>
                    </a:cubicBezTo>
                    <a:cubicBezTo>
                      <a:pt x="6694" y="8125"/>
                      <a:pt x="6682" y="6681"/>
                      <a:pt x="6634" y="5237"/>
                    </a:cubicBezTo>
                    <a:cubicBezTo>
                      <a:pt x="6634" y="5167"/>
                      <a:pt x="6686" y="5113"/>
                      <a:pt x="6745" y="5113"/>
                    </a:cubicBezTo>
                    <a:cubicBezTo>
                      <a:pt x="6756" y="5113"/>
                      <a:pt x="6766" y="5115"/>
                      <a:pt x="6777" y="5118"/>
                    </a:cubicBezTo>
                    <a:cubicBezTo>
                      <a:pt x="6821" y="5132"/>
                      <a:pt x="6862" y="5139"/>
                      <a:pt x="6901" y="5139"/>
                    </a:cubicBezTo>
                    <a:cubicBezTo>
                      <a:pt x="7681" y="5139"/>
                      <a:pt x="7419" y="2395"/>
                      <a:pt x="7374" y="2088"/>
                    </a:cubicBezTo>
                    <a:cubicBezTo>
                      <a:pt x="7359" y="1999"/>
                      <a:pt x="7445" y="1933"/>
                      <a:pt x="7519" y="1933"/>
                    </a:cubicBezTo>
                    <a:cubicBezTo>
                      <a:pt x="7563" y="1933"/>
                      <a:pt x="7603" y="1958"/>
                      <a:pt x="7612" y="2016"/>
                    </a:cubicBezTo>
                    <a:cubicBezTo>
                      <a:pt x="7744" y="2851"/>
                      <a:pt x="7899" y="4056"/>
                      <a:pt x="7589" y="4868"/>
                    </a:cubicBezTo>
                    <a:cubicBezTo>
                      <a:pt x="7493" y="5154"/>
                      <a:pt x="7362" y="5214"/>
                      <a:pt x="7135" y="5369"/>
                    </a:cubicBezTo>
                    <a:cubicBezTo>
                      <a:pt x="7111" y="5388"/>
                      <a:pt x="7072" y="5392"/>
                      <a:pt x="7032" y="5392"/>
                    </a:cubicBezTo>
                    <a:cubicBezTo>
                      <a:pt x="7006" y="5392"/>
                      <a:pt x="6979" y="5390"/>
                      <a:pt x="6956" y="5390"/>
                    </a:cubicBezTo>
                    <a:cubicBezTo>
                      <a:pt x="6927" y="5390"/>
                      <a:pt x="6905" y="5393"/>
                      <a:pt x="6897" y="5404"/>
                    </a:cubicBezTo>
                    <a:cubicBezTo>
                      <a:pt x="6801" y="5536"/>
                      <a:pt x="6908" y="6013"/>
                      <a:pt x="6908" y="6168"/>
                    </a:cubicBezTo>
                    <a:cubicBezTo>
                      <a:pt x="6968" y="8506"/>
                      <a:pt x="6718" y="10845"/>
                      <a:pt x="6777" y="13171"/>
                    </a:cubicBezTo>
                    <a:cubicBezTo>
                      <a:pt x="6801" y="13457"/>
                      <a:pt x="6801" y="13756"/>
                      <a:pt x="6777" y="14042"/>
                    </a:cubicBezTo>
                    <a:cubicBezTo>
                      <a:pt x="6813" y="14042"/>
                      <a:pt x="6837" y="14078"/>
                      <a:pt x="6849" y="14113"/>
                    </a:cubicBezTo>
                    <a:cubicBezTo>
                      <a:pt x="7087" y="14364"/>
                      <a:pt x="8006" y="14328"/>
                      <a:pt x="8304" y="14340"/>
                    </a:cubicBezTo>
                    <a:cubicBezTo>
                      <a:pt x="8443" y="14348"/>
                      <a:pt x="8584" y="14352"/>
                      <a:pt x="8725" y="14352"/>
                    </a:cubicBezTo>
                    <a:cubicBezTo>
                      <a:pt x="9007" y="14352"/>
                      <a:pt x="9291" y="14336"/>
                      <a:pt x="9569" y="14304"/>
                    </a:cubicBezTo>
                    <a:cubicBezTo>
                      <a:pt x="10058" y="14257"/>
                      <a:pt x="10535" y="14149"/>
                      <a:pt x="11001" y="14006"/>
                    </a:cubicBezTo>
                    <a:cubicBezTo>
                      <a:pt x="11514" y="13839"/>
                      <a:pt x="11704" y="13815"/>
                      <a:pt x="11812" y="13159"/>
                    </a:cubicBezTo>
                    <a:cubicBezTo>
                      <a:pt x="11836" y="12909"/>
                      <a:pt x="11836" y="12646"/>
                      <a:pt x="11812" y="12396"/>
                    </a:cubicBezTo>
                    <a:cubicBezTo>
                      <a:pt x="11800" y="10284"/>
                      <a:pt x="11657" y="8184"/>
                      <a:pt x="11382" y="6096"/>
                    </a:cubicBezTo>
                    <a:cubicBezTo>
                      <a:pt x="11120" y="4033"/>
                      <a:pt x="10702" y="1992"/>
                      <a:pt x="101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412;p37">
                <a:extLst>
                  <a:ext uri="{FF2B5EF4-FFF2-40B4-BE49-F238E27FC236}">
                    <a16:creationId xmlns:a16="http://schemas.microsoft.com/office/drawing/2014/main" id="{090C414C-1368-D7D0-460F-CAFE009F3A60}"/>
                  </a:ext>
                </a:extLst>
              </p:cNvPr>
              <p:cNvSpPr/>
              <p:nvPr/>
            </p:nvSpPr>
            <p:spPr>
              <a:xfrm flipH="1">
                <a:off x="8175533" y="2309815"/>
                <a:ext cx="69928" cy="66996"/>
              </a:xfrm>
              <a:custGeom>
                <a:avLst/>
                <a:gdLst/>
                <a:ahLst/>
                <a:cxnLst/>
                <a:rect l="l" t="t" r="r" b="b"/>
                <a:pathLst>
                  <a:path w="1624" h="1556" extrusionOk="0">
                    <a:moveTo>
                      <a:pt x="154" y="0"/>
                    </a:moveTo>
                    <a:cubicBezTo>
                      <a:pt x="77" y="0"/>
                      <a:pt x="1" y="57"/>
                      <a:pt x="37" y="145"/>
                    </a:cubicBezTo>
                    <a:cubicBezTo>
                      <a:pt x="157" y="407"/>
                      <a:pt x="264" y="669"/>
                      <a:pt x="503" y="836"/>
                    </a:cubicBezTo>
                    <a:cubicBezTo>
                      <a:pt x="598" y="896"/>
                      <a:pt x="717" y="944"/>
                      <a:pt x="837" y="968"/>
                    </a:cubicBezTo>
                    <a:cubicBezTo>
                      <a:pt x="856" y="964"/>
                      <a:pt x="875" y="962"/>
                      <a:pt x="893" y="962"/>
                    </a:cubicBezTo>
                    <a:cubicBezTo>
                      <a:pt x="929" y="962"/>
                      <a:pt x="964" y="968"/>
                      <a:pt x="1004" y="968"/>
                    </a:cubicBezTo>
                    <a:cubicBezTo>
                      <a:pt x="1266" y="1075"/>
                      <a:pt x="1027" y="1266"/>
                      <a:pt x="920" y="1338"/>
                    </a:cubicBezTo>
                    <a:cubicBezTo>
                      <a:pt x="798" y="1399"/>
                      <a:pt x="876" y="1555"/>
                      <a:pt x="983" y="1555"/>
                    </a:cubicBezTo>
                    <a:cubicBezTo>
                      <a:pt x="1001" y="1555"/>
                      <a:pt x="1020" y="1551"/>
                      <a:pt x="1039" y="1540"/>
                    </a:cubicBezTo>
                    <a:cubicBezTo>
                      <a:pt x="1290" y="1409"/>
                      <a:pt x="1624" y="1063"/>
                      <a:pt x="1302" y="813"/>
                    </a:cubicBezTo>
                    <a:cubicBezTo>
                      <a:pt x="1202" y="753"/>
                      <a:pt x="1085" y="726"/>
                      <a:pt x="966" y="726"/>
                    </a:cubicBezTo>
                    <a:cubicBezTo>
                      <a:pt x="943" y="726"/>
                      <a:pt x="919" y="727"/>
                      <a:pt x="896" y="729"/>
                    </a:cubicBezTo>
                    <a:cubicBezTo>
                      <a:pt x="550" y="693"/>
                      <a:pt x="395" y="359"/>
                      <a:pt x="276" y="73"/>
                    </a:cubicBezTo>
                    <a:cubicBezTo>
                      <a:pt x="253" y="22"/>
                      <a:pt x="203" y="0"/>
                      <a:pt x="1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413;p37">
                <a:extLst>
                  <a:ext uri="{FF2B5EF4-FFF2-40B4-BE49-F238E27FC236}">
                    <a16:creationId xmlns:a16="http://schemas.microsoft.com/office/drawing/2014/main" id="{183AAB59-9AB0-3D52-0577-92DB30002FB1}"/>
                  </a:ext>
                </a:extLst>
              </p:cNvPr>
              <p:cNvSpPr/>
              <p:nvPr/>
            </p:nvSpPr>
            <p:spPr>
              <a:xfrm flipH="1">
                <a:off x="8140956" y="2400706"/>
                <a:ext cx="85128" cy="54424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264" extrusionOk="0">
                    <a:moveTo>
                      <a:pt x="1240" y="1"/>
                    </a:moveTo>
                    <a:cubicBezTo>
                      <a:pt x="687" y="1"/>
                      <a:pt x="160" y="488"/>
                      <a:pt x="29" y="1064"/>
                    </a:cubicBezTo>
                    <a:cubicBezTo>
                      <a:pt x="0" y="1185"/>
                      <a:pt x="96" y="1264"/>
                      <a:pt x="190" y="1264"/>
                    </a:cubicBezTo>
                    <a:cubicBezTo>
                      <a:pt x="253" y="1264"/>
                      <a:pt x="315" y="1229"/>
                      <a:pt x="339" y="1147"/>
                    </a:cubicBezTo>
                    <a:cubicBezTo>
                      <a:pt x="430" y="754"/>
                      <a:pt x="829" y="320"/>
                      <a:pt x="1242" y="320"/>
                    </a:cubicBezTo>
                    <a:cubicBezTo>
                      <a:pt x="1368" y="320"/>
                      <a:pt x="1495" y="360"/>
                      <a:pt x="1615" y="455"/>
                    </a:cubicBezTo>
                    <a:cubicBezTo>
                      <a:pt x="1648" y="479"/>
                      <a:pt x="1684" y="489"/>
                      <a:pt x="1718" y="489"/>
                    </a:cubicBezTo>
                    <a:cubicBezTo>
                      <a:pt x="1856" y="489"/>
                      <a:pt x="1976" y="322"/>
                      <a:pt x="1842" y="217"/>
                    </a:cubicBezTo>
                    <a:cubicBezTo>
                      <a:pt x="1650" y="66"/>
                      <a:pt x="1443" y="1"/>
                      <a:pt x="12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414;p37">
                <a:extLst>
                  <a:ext uri="{FF2B5EF4-FFF2-40B4-BE49-F238E27FC236}">
                    <a16:creationId xmlns:a16="http://schemas.microsoft.com/office/drawing/2014/main" id="{59C7E077-EC23-CFC0-6053-51860059DFF2}"/>
                  </a:ext>
                </a:extLst>
              </p:cNvPr>
              <p:cNvSpPr/>
              <p:nvPr/>
            </p:nvSpPr>
            <p:spPr>
              <a:xfrm flipH="1">
                <a:off x="8259200" y="2313001"/>
                <a:ext cx="95505" cy="62820"/>
              </a:xfrm>
              <a:custGeom>
                <a:avLst/>
                <a:gdLst/>
                <a:ahLst/>
                <a:cxnLst/>
                <a:rect l="l" t="t" r="r" b="b"/>
                <a:pathLst>
                  <a:path w="2218" h="1459" extrusionOk="0">
                    <a:moveTo>
                      <a:pt x="1809" y="1"/>
                    </a:moveTo>
                    <a:cubicBezTo>
                      <a:pt x="1118" y="1"/>
                      <a:pt x="305" y="623"/>
                      <a:pt x="57" y="1216"/>
                    </a:cubicBezTo>
                    <a:cubicBezTo>
                      <a:pt x="0" y="1345"/>
                      <a:pt x="114" y="1458"/>
                      <a:pt x="218" y="1458"/>
                    </a:cubicBezTo>
                    <a:cubicBezTo>
                      <a:pt x="268" y="1458"/>
                      <a:pt x="316" y="1432"/>
                      <a:pt x="343" y="1371"/>
                    </a:cubicBezTo>
                    <a:cubicBezTo>
                      <a:pt x="541" y="910"/>
                      <a:pt x="1232" y="319"/>
                      <a:pt x="1796" y="319"/>
                    </a:cubicBezTo>
                    <a:cubicBezTo>
                      <a:pt x="1846" y="319"/>
                      <a:pt x="1895" y="323"/>
                      <a:pt x="1942" y="333"/>
                    </a:cubicBezTo>
                    <a:cubicBezTo>
                      <a:pt x="1953" y="335"/>
                      <a:pt x="1964" y="336"/>
                      <a:pt x="1974" y="336"/>
                    </a:cubicBezTo>
                    <a:cubicBezTo>
                      <a:pt x="2153" y="336"/>
                      <a:pt x="2217" y="57"/>
                      <a:pt x="2025" y="23"/>
                    </a:cubicBezTo>
                    <a:cubicBezTo>
                      <a:pt x="1955" y="8"/>
                      <a:pt x="1883" y="1"/>
                      <a:pt x="18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415;p37">
                <a:extLst>
                  <a:ext uri="{FF2B5EF4-FFF2-40B4-BE49-F238E27FC236}">
                    <a16:creationId xmlns:a16="http://schemas.microsoft.com/office/drawing/2014/main" id="{198E8D6C-0B65-8933-2AD4-3B1001A52A34}"/>
                  </a:ext>
                </a:extLst>
              </p:cNvPr>
              <p:cNvSpPr/>
              <p:nvPr/>
            </p:nvSpPr>
            <p:spPr>
              <a:xfrm flipH="1">
                <a:off x="8372793" y="2437089"/>
                <a:ext cx="52102" cy="40215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934" extrusionOk="0">
                    <a:moveTo>
                      <a:pt x="172" y="1"/>
                    </a:moveTo>
                    <a:cubicBezTo>
                      <a:pt x="62" y="1"/>
                      <a:pt x="0" y="159"/>
                      <a:pt x="112" y="231"/>
                    </a:cubicBezTo>
                    <a:cubicBezTo>
                      <a:pt x="327" y="350"/>
                      <a:pt x="554" y="457"/>
                      <a:pt x="792" y="529"/>
                    </a:cubicBezTo>
                    <a:cubicBezTo>
                      <a:pt x="721" y="601"/>
                      <a:pt x="673" y="696"/>
                      <a:pt x="649" y="791"/>
                    </a:cubicBezTo>
                    <a:cubicBezTo>
                      <a:pt x="635" y="877"/>
                      <a:pt x="702" y="933"/>
                      <a:pt x="771" y="933"/>
                    </a:cubicBezTo>
                    <a:cubicBezTo>
                      <a:pt x="817" y="933"/>
                      <a:pt x="864" y="908"/>
                      <a:pt x="888" y="851"/>
                    </a:cubicBezTo>
                    <a:cubicBezTo>
                      <a:pt x="912" y="744"/>
                      <a:pt x="995" y="648"/>
                      <a:pt x="1102" y="601"/>
                    </a:cubicBezTo>
                    <a:cubicBezTo>
                      <a:pt x="1210" y="565"/>
                      <a:pt x="1210" y="410"/>
                      <a:pt x="1090" y="374"/>
                    </a:cubicBezTo>
                    <a:cubicBezTo>
                      <a:pt x="792" y="290"/>
                      <a:pt x="506" y="171"/>
                      <a:pt x="232" y="16"/>
                    </a:cubicBezTo>
                    <a:cubicBezTo>
                      <a:pt x="211" y="6"/>
                      <a:pt x="191" y="1"/>
                      <a:pt x="1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416;p37">
                <a:extLst>
                  <a:ext uri="{FF2B5EF4-FFF2-40B4-BE49-F238E27FC236}">
                    <a16:creationId xmlns:a16="http://schemas.microsoft.com/office/drawing/2014/main" id="{2B7110B8-541C-9263-1E82-5DC0AFCA2407}"/>
                  </a:ext>
                </a:extLst>
              </p:cNvPr>
              <p:cNvSpPr/>
              <p:nvPr/>
            </p:nvSpPr>
            <p:spPr>
              <a:xfrm flipH="1">
                <a:off x="8250588" y="2352096"/>
                <a:ext cx="73416" cy="51194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1189" extrusionOk="0">
                    <a:moveTo>
                      <a:pt x="1543" y="0"/>
                    </a:moveTo>
                    <a:cubicBezTo>
                      <a:pt x="1506" y="0"/>
                      <a:pt x="1469" y="17"/>
                      <a:pt x="1444" y="57"/>
                    </a:cubicBezTo>
                    <a:cubicBezTo>
                      <a:pt x="1157" y="511"/>
                      <a:pt x="680" y="809"/>
                      <a:pt x="143" y="857"/>
                    </a:cubicBezTo>
                    <a:cubicBezTo>
                      <a:pt x="4" y="880"/>
                      <a:pt x="0" y="1108"/>
                      <a:pt x="133" y="1108"/>
                    </a:cubicBezTo>
                    <a:cubicBezTo>
                      <a:pt x="136" y="1108"/>
                      <a:pt x="140" y="1107"/>
                      <a:pt x="143" y="1107"/>
                    </a:cubicBezTo>
                    <a:cubicBezTo>
                      <a:pt x="275" y="1083"/>
                      <a:pt x="394" y="1059"/>
                      <a:pt x="513" y="1024"/>
                    </a:cubicBezTo>
                    <a:cubicBezTo>
                      <a:pt x="561" y="1130"/>
                      <a:pt x="656" y="1189"/>
                      <a:pt x="760" y="1189"/>
                    </a:cubicBezTo>
                    <a:cubicBezTo>
                      <a:pt x="785" y="1189"/>
                      <a:pt x="810" y="1186"/>
                      <a:pt x="835" y="1179"/>
                    </a:cubicBezTo>
                    <a:cubicBezTo>
                      <a:pt x="978" y="1131"/>
                      <a:pt x="1062" y="976"/>
                      <a:pt x="1014" y="833"/>
                    </a:cubicBezTo>
                    <a:lnTo>
                      <a:pt x="1014" y="821"/>
                    </a:lnTo>
                    <a:cubicBezTo>
                      <a:pt x="1277" y="654"/>
                      <a:pt x="1491" y="439"/>
                      <a:pt x="1647" y="177"/>
                    </a:cubicBezTo>
                    <a:cubicBezTo>
                      <a:pt x="1704" y="86"/>
                      <a:pt x="1625" y="0"/>
                      <a:pt x="15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417;p37">
                <a:extLst>
                  <a:ext uri="{FF2B5EF4-FFF2-40B4-BE49-F238E27FC236}">
                    <a16:creationId xmlns:a16="http://schemas.microsoft.com/office/drawing/2014/main" id="{F8B4DA61-1D4E-077E-C573-F279C0CD2D52}"/>
                  </a:ext>
                </a:extLst>
              </p:cNvPr>
              <p:cNvSpPr/>
              <p:nvPr/>
            </p:nvSpPr>
            <p:spPr>
              <a:xfrm flipH="1">
                <a:off x="8054283" y="3979786"/>
                <a:ext cx="360664" cy="867849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0156" extrusionOk="0">
                    <a:moveTo>
                      <a:pt x="8256" y="0"/>
                    </a:moveTo>
                    <a:cubicBezTo>
                      <a:pt x="8208" y="60"/>
                      <a:pt x="8149" y="119"/>
                      <a:pt x="8077" y="167"/>
                    </a:cubicBezTo>
                    <a:cubicBezTo>
                      <a:pt x="7815" y="334"/>
                      <a:pt x="7397" y="346"/>
                      <a:pt x="7111" y="394"/>
                    </a:cubicBezTo>
                    <a:cubicBezTo>
                      <a:pt x="6558" y="467"/>
                      <a:pt x="5995" y="503"/>
                      <a:pt x="5432" y="503"/>
                    </a:cubicBezTo>
                    <a:cubicBezTo>
                      <a:pt x="5351" y="503"/>
                      <a:pt x="5271" y="503"/>
                      <a:pt x="5190" y="501"/>
                    </a:cubicBezTo>
                    <a:cubicBezTo>
                      <a:pt x="4403" y="489"/>
                      <a:pt x="3460" y="430"/>
                      <a:pt x="2637" y="203"/>
                    </a:cubicBezTo>
                    <a:lnTo>
                      <a:pt x="2637" y="203"/>
                    </a:lnTo>
                    <a:cubicBezTo>
                      <a:pt x="2768" y="1372"/>
                      <a:pt x="2935" y="2529"/>
                      <a:pt x="3174" y="3675"/>
                    </a:cubicBezTo>
                    <a:cubicBezTo>
                      <a:pt x="3365" y="4581"/>
                      <a:pt x="3424" y="5118"/>
                      <a:pt x="3102" y="6001"/>
                    </a:cubicBezTo>
                    <a:cubicBezTo>
                      <a:pt x="2315" y="8148"/>
                      <a:pt x="1909" y="10415"/>
                      <a:pt x="1492" y="12658"/>
                    </a:cubicBezTo>
                    <a:cubicBezTo>
                      <a:pt x="1313" y="13672"/>
                      <a:pt x="1194" y="14758"/>
                      <a:pt x="848" y="15736"/>
                    </a:cubicBezTo>
                    <a:cubicBezTo>
                      <a:pt x="657" y="16273"/>
                      <a:pt x="287" y="16666"/>
                      <a:pt x="1" y="17132"/>
                    </a:cubicBezTo>
                    <a:cubicBezTo>
                      <a:pt x="1015" y="17311"/>
                      <a:pt x="1420" y="18349"/>
                      <a:pt x="2267" y="18862"/>
                    </a:cubicBezTo>
                    <a:cubicBezTo>
                      <a:pt x="2911" y="19231"/>
                      <a:pt x="3591" y="19553"/>
                      <a:pt x="4295" y="19804"/>
                    </a:cubicBezTo>
                    <a:cubicBezTo>
                      <a:pt x="4558" y="19899"/>
                      <a:pt x="4832" y="19983"/>
                      <a:pt x="5119" y="20043"/>
                    </a:cubicBezTo>
                    <a:cubicBezTo>
                      <a:pt x="5381" y="20102"/>
                      <a:pt x="5655" y="20138"/>
                      <a:pt x="5930" y="20150"/>
                    </a:cubicBezTo>
                    <a:cubicBezTo>
                      <a:pt x="5970" y="20154"/>
                      <a:pt x="6010" y="20156"/>
                      <a:pt x="6050" y="20156"/>
                    </a:cubicBezTo>
                    <a:cubicBezTo>
                      <a:pt x="6245" y="20156"/>
                      <a:pt x="6431" y="20108"/>
                      <a:pt x="6610" y="20019"/>
                    </a:cubicBezTo>
                    <a:lnTo>
                      <a:pt x="6168" y="19828"/>
                    </a:lnTo>
                    <a:cubicBezTo>
                      <a:pt x="5453" y="19530"/>
                      <a:pt x="4713" y="19231"/>
                      <a:pt x="4093" y="18754"/>
                    </a:cubicBezTo>
                    <a:cubicBezTo>
                      <a:pt x="2792" y="17740"/>
                      <a:pt x="3627" y="16141"/>
                      <a:pt x="4152" y="14901"/>
                    </a:cubicBezTo>
                    <a:cubicBezTo>
                      <a:pt x="4940" y="13028"/>
                      <a:pt x="5846" y="11214"/>
                      <a:pt x="6622" y="9341"/>
                    </a:cubicBezTo>
                    <a:cubicBezTo>
                      <a:pt x="7242" y="7874"/>
                      <a:pt x="7874" y="6347"/>
                      <a:pt x="8149" y="4760"/>
                    </a:cubicBezTo>
                    <a:lnTo>
                      <a:pt x="8149" y="4760"/>
                    </a:lnTo>
                    <a:cubicBezTo>
                      <a:pt x="8017" y="4817"/>
                      <a:pt x="7876" y="4845"/>
                      <a:pt x="7735" y="4845"/>
                    </a:cubicBezTo>
                    <a:cubicBezTo>
                      <a:pt x="7519" y="4845"/>
                      <a:pt x="7303" y="4778"/>
                      <a:pt x="7123" y="4641"/>
                    </a:cubicBezTo>
                    <a:cubicBezTo>
                      <a:pt x="7019" y="4565"/>
                      <a:pt x="7109" y="4445"/>
                      <a:pt x="7210" y="4445"/>
                    </a:cubicBezTo>
                    <a:cubicBezTo>
                      <a:pt x="7237" y="4445"/>
                      <a:pt x="7265" y="4454"/>
                      <a:pt x="7290" y="4474"/>
                    </a:cubicBezTo>
                    <a:cubicBezTo>
                      <a:pt x="7421" y="4563"/>
                      <a:pt x="7576" y="4608"/>
                      <a:pt x="7731" y="4608"/>
                    </a:cubicBezTo>
                    <a:cubicBezTo>
                      <a:pt x="7886" y="4608"/>
                      <a:pt x="8041" y="4563"/>
                      <a:pt x="8173" y="4474"/>
                    </a:cubicBezTo>
                    <a:lnTo>
                      <a:pt x="8197" y="4462"/>
                    </a:lnTo>
                    <a:cubicBezTo>
                      <a:pt x="8220" y="4307"/>
                      <a:pt x="8244" y="4152"/>
                      <a:pt x="8256" y="3997"/>
                    </a:cubicBezTo>
                    <a:cubicBezTo>
                      <a:pt x="8375" y="2672"/>
                      <a:pt x="8256" y="1324"/>
                      <a:pt x="8256" y="0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418;p37">
                <a:extLst>
                  <a:ext uri="{FF2B5EF4-FFF2-40B4-BE49-F238E27FC236}">
                    <a16:creationId xmlns:a16="http://schemas.microsoft.com/office/drawing/2014/main" id="{5989A700-0B84-44C3-F464-0D3A6D8FB6E6}"/>
                  </a:ext>
                </a:extLst>
              </p:cNvPr>
              <p:cNvSpPr/>
              <p:nvPr/>
            </p:nvSpPr>
            <p:spPr>
              <a:xfrm flipH="1">
                <a:off x="7838507" y="4680394"/>
                <a:ext cx="367855" cy="156209"/>
              </a:xfrm>
              <a:custGeom>
                <a:avLst/>
                <a:gdLst/>
                <a:ahLst/>
                <a:cxnLst/>
                <a:rect l="l" t="t" r="r" b="b"/>
                <a:pathLst>
                  <a:path w="8543" h="3628" extrusionOk="0">
                    <a:moveTo>
                      <a:pt x="442" y="1"/>
                    </a:moveTo>
                    <a:cubicBezTo>
                      <a:pt x="394" y="96"/>
                      <a:pt x="358" y="204"/>
                      <a:pt x="322" y="299"/>
                    </a:cubicBezTo>
                    <a:cubicBezTo>
                      <a:pt x="191" y="728"/>
                      <a:pt x="0" y="1408"/>
                      <a:pt x="227" y="1790"/>
                    </a:cubicBezTo>
                    <a:cubicBezTo>
                      <a:pt x="363" y="2019"/>
                      <a:pt x="520" y="2145"/>
                      <a:pt x="696" y="2145"/>
                    </a:cubicBezTo>
                    <a:cubicBezTo>
                      <a:pt x="814" y="2145"/>
                      <a:pt x="940" y="2089"/>
                      <a:pt x="1074" y="1969"/>
                    </a:cubicBezTo>
                    <a:cubicBezTo>
                      <a:pt x="1228" y="1826"/>
                      <a:pt x="1331" y="1582"/>
                      <a:pt x="1552" y="1582"/>
                    </a:cubicBezTo>
                    <a:cubicBezTo>
                      <a:pt x="1571" y="1582"/>
                      <a:pt x="1590" y="1584"/>
                      <a:pt x="1611" y="1587"/>
                    </a:cubicBezTo>
                    <a:cubicBezTo>
                      <a:pt x="1766" y="1611"/>
                      <a:pt x="1849" y="1886"/>
                      <a:pt x="1909" y="1993"/>
                    </a:cubicBezTo>
                    <a:cubicBezTo>
                      <a:pt x="2148" y="2351"/>
                      <a:pt x="2470" y="2637"/>
                      <a:pt x="2863" y="2840"/>
                    </a:cubicBezTo>
                    <a:cubicBezTo>
                      <a:pt x="3567" y="3222"/>
                      <a:pt x="4462" y="3353"/>
                      <a:pt x="5249" y="3472"/>
                    </a:cubicBezTo>
                    <a:cubicBezTo>
                      <a:pt x="5727" y="3549"/>
                      <a:pt x="6204" y="3587"/>
                      <a:pt x="6687" y="3587"/>
                    </a:cubicBezTo>
                    <a:cubicBezTo>
                      <a:pt x="6808" y="3587"/>
                      <a:pt x="6929" y="3585"/>
                      <a:pt x="7051" y="3580"/>
                    </a:cubicBezTo>
                    <a:cubicBezTo>
                      <a:pt x="7409" y="3568"/>
                      <a:pt x="8542" y="3627"/>
                      <a:pt x="8065" y="3103"/>
                    </a:cubicBezTo>
                    <a:cubicBezTo>
                      <a:pt x="7922" y="2947"/>
                      <a:pt x="7588" y="2828"/>
                      <a:pt x="7325" y="2721"/>
                    </a:cubicBezTo>
                    <a:cubicBezTo>
                      <a:pt x="7325" y="2733"/>
                      <a:pt x="7325" y="2745"/>
                      <a:pt x="7313" y="2757"/>
                    </a:cubicBezTo>
                    <a:cubicBezTo>
                      <a:pt x="7215" y="2952"/>
                      <a:pt x="6934" y="3012"/>
                      <a:pt x="6624" y="3012"/>
                    </a:cubicBezTo>
                    <a:cubicBezTo>
                      <a:pt x="6252" y="3012"/>
                      <a:pt x="5838" y="2927"/>
                      <a:pt x="5643" y="2888"/>
                    </a:cubicBezTo>
                    <a:cubicBezTo>
                      <a:pt x="4689" y="2709"/>
                      <a:pt x="3746" y="2267"/>
                      <a:pt x="2887" y="1802"/>
                    </a:cubicBezTo>
                    <a:cubicBezTo>
                      <a:pt x="2577" y="1647"/>
                      <a:pt x="2303" y="1456"/>
                      <a:pt x="2052" y="1218"/>
                    </a:cubicBezTo>
                    <a:cubicBezTo>
                      <a:pt x="1551" y="728"/>
                      <a:pt x="1253" y="84"/>
                      <a:pt x="4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419;p37">
                <a:extLst>
                  <a:ext uri="{FF2B5EF4-FFF2-40B4-BE49-F238E27FC236}">
                    <a16:creationId xmlns:a16="http://schemas.microsoft.com/office/drawing/2014/main" id="{BEF8CEC6-783C-A5F4-0756-BACA72F46030}"/>
                  </a:ext>
                </a:extLst>
              </p:cNvPr>
              <p:cNvSpPr/>
              <p:nvPr/>
            </p:nvSpPr>
            <p:spPr>
              <a:xfrm flipH="1">
                <a:off x="8067116" y="4727153"/>
                <a:ext cx="376079" cy="159783"/>
              </a:xfrm>
              <a:custGeom>
                <a:avLst/>
                <a:gdLst/>
                <a:ahLst/>
                <a:cxnLst/>
                <a:rect l="l" t="t" r="r" b="b"/>
                <a:pathLst>
                  <a:path w="8734" h="3711" extrusionOk="0">
                    <a:moveTo>
                      <a:pt x="537" y="0"/>
                    </a:moveTo>
                    <a:cubicBezTo>
                      <a:pt x="466" y="144"/>
                      <a:pt x="406" y="287"/>
                      <a:pt x="358" y="442"/>
                    </a:cubicBezTo>
                    <a:cubicBezTo>
                      <a:pt x="239" y="895"/>
                      <a:pt x="0" y="1647"/>
                      <a:pt x="394" y="2028"/>
                    </a:cubicBezTo>
                    <a:cubicBezTo>
                      <a:pt x="526" y="2160"/>
                      <a:pt x="646" y="2214"/>
                      <a:pt x="760" y="2214"/>
                    </a:cubicBezTo>
                    <a:cubicBezTo>
                      <a:pt x="935" y="2214"/>
                      <a:pt x="1094" y="2087"/>
                      <a:pt x="1253" y="1921"/>
                    </a:cubicBezTo>
                    <a:cubicBezTo>
                      <a:pt x="1391" y="1783"/>
                      <a:pt x="1492" y="1632"/>
                      <a:pt x="1641" y="1632"/>
                    </a:cubicBezTo>
                    <a:cubicBezTo>
                      <a:pt x="1698" y="1632"/>
                      <a:pt x="1762" y="1654"/>
                      <a:pt x="1838" y="1706"/>
                    </a:cubicBezTo>
                    <a:cubicBezTo>
                      <a:pt x="1921" y="1766"/>
                      <a:pt x="1969" y="1957"/>
                      <a:pt x="2017" y="2040"/>
                    </a:cubicBezTo>
                    <a:cubicBezTo>
                      <a:pt x="2219" y="2351"/>
                      <a:pt x="2482" y="2613"/>
                      <a:pt x="2804" y="2792"/>
                    </a:cubicBezTo>
                    <a:cubicBezTo>
                      <a:pt x="3245" y="3054"/>
                      <a:pt x="3734" y="3233"/>
                      <a:pt x="4247" y="3329"/>
                    </a:cubicBezTo>
                    <a:cubicBezTo>
                      <a:pt x="5136" y="3553"/>
                      <a:pt x="6050" y="3673"/>
                      <a:pt x="6968" y="3673"/>
                    </a:cubicBezTo>
                    <a:cubicBezTo>
                      <a:pt x="7123" y="3673"/>
                      <a:pt x="7278" y="3670"/>
                      <a:pt x="7433" y="3663"/>
                    </a:cubicBezTo>
                    <a:cubicBezTo>
                      <a:pt x="7671" y="3651"/>
                      <a:pt x="8733" y="3711"/>
                      <a:pt x="8447" y="3245"/>
                    </a:cubicBezTo>
                    <a:cubicBezTo>
                      <a:pt x="8399" y="3162"/>
                      <a:pt x="8101" y="3043"/>
                      <a:pt x="7994" y="2995"/>
                    </a:cubicBezTo>
                    <a:cubicBezTo>
                      <a:pt x="7850" y="2923"/>
                      <a:pt x="7695" y="2852"/>
                      <a:pt x="7552" y="2792"/>
                    </a:cubicBezTo>
                    <a:lnTo>
                      <a:pt x="7552" y="2804"/>
                    </a:lnTo>
                    <a:cubicBezTo>
                      <a:pt x="7453" y="3013"/>
                      <a:pt x="7158" y="3075"/>
                      <a:pt x="6834" y="3075"/>
                    </a:cubicBezTo>
                    <a:cubicBezTo>
                      <a:pt x="6456" y="3075"/>
                      <a:pt x="6039" y="2991"/>
                      <a:pt x="5846" y="2959"/>
                    </a:cubicBezTo>
                    <a:cubicBezTo>
                      <a:pt x="4868" y="2780"/>
                      <a:pt x="3902" y="2315"/>
                      <a:pt x="3031" y="1850"/>
                    </a:cubicBezTo>
                    <a:cubicBezTo>
                      <a:pt x="2720" y="1682"/>
                      <a:pt x="2422" y="1492"/>
                      <a:pt x="2172" y="1253"/>
                    </a:cubicBezTo>
                    <a:cubicBezTo>
                      <a:pt x="1659" y="752"/>
                      <a:pt x="1360" y="84"/>
                      <a:pt x="5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420;p37">
                <a:extLst>
                  <a:ext uri="{FF2B5EF4-FFF2-40B4-BE49-F238E27FC236}">
                    <a16:creationId xmlns:a16="http://schemas.microsoft.com/office/drawing/2014/main" id="{89141741-707B-C47E-1970-5E5CECA184D7}"/>
                  </a:ext>
                </a:extLst>
              </p:cNvPr>
              <p:cNvSpPr/>
              <p:nvPr/>
            </p:nvSpPr>
            <p:spPr>
              <a:xfrm flipH="1">
                <a:off x="8074813" y="3228502"/>
                <a:ext cx="20410" cy="41162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56" extrusionOk="0">
                    <a:moveTo>
                      <a:pt x="173" y="0"/>
                    </a:moveTo>
                    <a:cubicBezTo>
                      <a:pt x="87" y="0"/>
                      <a:pt x="0" y="90"/>
                      <a:pt x="68" y="174"/>
                    </a:cubicBezTo>
                    <a:cubicBezTo>
                      <a:pt x="103" y="234"/>
                      <a:pt x="139" y="294"/>
                      <a:pt x="163" y="365"/>
                    </a:cubicBezTo>
                    <a:cubicBezTo>
                      <a:pt x="139" y="532"/>
                      <a:pt x="163" y="699"/>
                      <a:pt x="199" y="866"/>
                    </a:cubicBezTo>
                    <a:cubicBezTo>
                      <a:pt x="217" y="926"/>
                      <a:pt x="267" y="956"/>
                      <a:pt x="318" y="956"/>
                    </a:cubicBezTo>
                    <a:cubicBezTo>
                      <a:pt x="369" y="956"/>
                      <a:pt x="420" y="926"/>
                      <a:pt x="437" y="866"/>
                    </a:cubicBezTo>
                    <a:cubicBezTo>
                      <a:pt x="473" y="675"/>
                      <a:pt x="461" y="484"/>
                      <a:pt x="402" y="317"/>
                    </a:cubicBezTo>
                    <a:cubicBezTo>
                      <a:pt x="402" y="306"/>
                      <a:pt x="390" y="294"/>
                      <a:pt x="390" y="282"/>
                    </a:cubicBezTo>
                    <a:cubicBezTo>
                      <a:pt x="366" y="198"/>
                      <a:pt x="318" y="127"/>
                      <a:pt x="270" y="55"/>
                    </a:cubicBezTo>
                    <a:cubicBezTo>
                      <a:pt x="246" y="16"/>
                      <a:pt x="210" y="0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421;p37">
                <a:extLst>
                  <a:ext uri="{FF2B5EF4-FFF2-40B4-BE49-F238E27FC236}">
                    <a16:creationId xmlns:a16="http://schemas.microsoft.com/office/drawing/2014/main" id="{91110942-8BDF-133F-1339-33AB97FCFDB8}"/>
                  </a:ext>
                </a:extLst>
              </p:cNvPr>
              <p:cNvSpPr/>
              <p:nvPr/>
            </p:nvSpPr>
            <p:spPr>
              <a:xfrm flipH="1">
                <a:off x="7959249" y="2725047"/>
                <a:ext cx="352440" cy="338985"/>
              </a:xfrm>
              <a:custGeom>
                <a:avLst/>
                <a:gdLst/>
                <a:ahLst/>
                <a:cxnLst/>
                <a:rect l="l" t="t" r="r" b="b"/>
                <a:pathLst>
                  <a:path w="8185" h="7873" extrusionOk="0">
                    <a:moveTo>
                      <a:pt x="4435" y="271"/>
                    </a:moveTo>
                    <a:cubicBezTo>
                      <a:pt x="4585" y="271"/>
                      <a:pt x="4760" y="325"/>
                      <a:pt x="4963" y="450"/>
                    </a:cubicBezTo>
                    <a:cubicBezTo>
                      <a:pt x="5453" y="963"/>
                      <a:pt x="5321" y="1774"/>
                      <a:pt x="5202" y="2407"/>
                    </a:cubicBezTo>
                    <a:cubicBezTo>
                      <a:pt x="5194" y="2483"/>
                      <a:pt x="5263" y="2559"/>
                      <a:pt x="5333" y="2559"/>
                    </a:cubicBezTo>
                    <a:cubicBezTo>
                      <a:pt x="5363" y="2559"/>
                      <a:pt x="5392" y="2546"/>
                      <a:pt x="5417" y="2514"/>
                    </a:cubicBezTo>
                    <a:cubicBezTo>
                      <a:pt x="5667" y="2204"/>
                      <a:pt x="6001" y="1715"/>
                      <a:pt x="6431" y="1655"/>
                    </a:cubicBezTo>
                    <a:cubicBezTo>
                      <a:pt x="6484" y="1648"/>
                      <a:pt x="6538" y="1645"/>
                      <a:pt x="6591" y="1645"/>
                    </a:cubicBezTo>
                    <a:cubicBezTo>
                      <a:pt x="7184" y="1645"/>
                      <a:pt x="7746" y="2061"/>
                      <a:pt x="7385" y="2729"/>
                    </a:cubicBezTo>
                    <a:cubicBezTo>
                      <a:pt x="7123" y="3194"/>
                      <a:pt x="6574" y="3552"/>
                      <a:pt x="6085" y="3707"/>
                    </a:cubicBezTo>
                    <a:cubicBezTo>
                      <a:pt x="5989" y="3731"/>
                      <a:pt x="5954" y="3886"/>
                      <a:pt x="6061" y="3934"/>
                    </a:cubicBezTo>
                    <a:cubicBezTo>
                      <a:pt x="6646" y="4184"/>
                      <a:pt x="7314" y="4614"/>
                      <a:pt x="7409" y="5318"/>
                    </a:cubicBezTo>
                    <a:cubicBezTo>
                      <a:pt x="7517" y="6012"/>
                      <a:pt x="7071" y="6258"/>
                      <a:pt x="6604" y="6258"/>
                    </a:cubicBezTo>
                    <a:cubicBezTo>
                      <a:pt x="6502" y="6258"/>
                      <a:pt x="6398" y="6246"/>
                      <a:pt x="6300" y="6224"/>
                    </a:cubicBezTo>
                    <a:cubicBezTo>
                      <a:pt x="5751" y="6105"/>
                      <a:pt x="5512" y="5580"/>
                      <a:pt x="5226" y="5163"/>
                    </a:cubicBezTo>
                    <a:cubicBezTo>
                      <a:pt x="5198" y="5121"/>
                      <a:pt x="5158" y="5103"/>
                      <a:pt x="5119" y="5103"/>
                    </a:cubicBezTo>
                    <a:cubicBezTo>
                      <a:pt x="5058" y="5103"/>
                      <a:pt x="4999" y="5149"/>
                      <a:pt x="4999" y="5222"/>
                    </a:cubicBezTo>
                    <a:cubicBezTo>
                      <a:pt x="5035" y="5795"/>
                      <a:pt x="5071" y="6403"/>
                      <a:pt x="4904" y="6952"/>
                    </a:cubicBezTo>
                    <a:cubicBezTo>
                      <a:pt x="4781" y="7355"/>
                      <a:pt x="4486" y="7574"/>
                      <a:pt x="4167" y="7574"/>
                    </a:cubicBezTo>
                    <a:cubicBezTo>
                      <a:pt x="3929" y="7574"/>
                      <a:pt x="3676" y="7451"/>
                      <a:pt x="3472" y="7191"/>
                    </a:cubicBezTo>
                    <a:cubicBezTo>
                      <a:pt x="3043" y="6642"/>
                      <a:pt x="3186" y="5866"/>
                      <a:pt x="3305" y="5234"/>
                    </a:cubicBezTo>
                    <a:cubicBezTo>
                      <a:pt x="3330" y="5151"/>
                      <a:pt x="3262" y="5085"/>
                      <a:pt x="3191" y="5085"/>
                    </a:cubicBezTo>
                    <a:cubicBezTo>
                      <a:pt x="3160" y="5085"/>
                      <a:pt x="3128" y="5098"/>
                      <a:pt x="3102" y="5127"/>
                    </a:cubicBezTo>
                    <a:cubicBezTo>
                      <a:pt x="2899" y="5353"/>
                      <a:pt x="2661" y="5556"/>
                      <a:pt x="2398" y="5723"/>
                    </a:cubicBezTo>
                    <a:cubicBezTo>
                      <a:pt x="2186" y="5850"/>
                      <a:pt x="1898" y="5946"/>
                      <a:pt x="1636" y="5946"/>
                    </a:cubicBezTo>
                    <a:cubicBezTo>
                      <a:pt x="1279" y="5946"/>
                      <a:pt x="969" y="5768"/>
                      <a:pt x="955" y="5246"/>
                    </a:cubicBezTo>
                    <a:cubicBezTo>
                      <a:pt x="931" y="4530"/>
                      <a:pt x="1874" y="4053"/>
                      <a:pt x="2410" y="3743"/>
                    </a:cubicBezTo>
                    <a:cubicBezTo>
                      <a:pt x="2494" y="3695"/>
                      <a:pt x="2494" y="3588"/>
                      <a:pt x="2410" y="3540"/>
                    </a:cubicBezTo>
                    <a:cubicBezTo>
                      <a:pt x="1838" y="3301"/>
                      <a:pt x="0" y="2216"/>
                      <a:pt x="1492" y="1560"/>
                    </a:cubicBezTo>
                    <a:cubicBezTo>
                      <a:pt x="1607" y="1509"/>
                      <a:pt x="1723" y="1486"/>
                      <a:pt x="1838" y="1486"/>
                    </a:cubicBezTo>
                    <a:cubicBezTo>
                      <a:pt x="2450" y="1486"/>
                      <a:pt x="3041" y="2123"/>
                      <a:pt x="3412" y="2514"/>
                    </a:cubicBezTo>
                    <a:cubicBezTo>
                      <a:pt x="3437" y="2532"/>
                      <a:pt x="3466" y="2540"/>
                      <a:pt x="3495" y="2540"/>
                    </a:cubicBezTo>
                    <a:cubicBezTo>
                      <a:pt x="3562" y="2540"/>
                      <a:pt x="3627" y="2494"/>
                      <a:pt x="3627" y="2419"/>
                    </a:cubicBezTo>
                    <a:cubicBezTo>
                      <a:pt x="3547" y="1748"/>
                      <a:pt x="3652" y="271"/>
                      <a:pt x="4435" y="271"/>
                    </a:cubicBezTo>
                    <a:close/>
                    <a:moveTo>
                      <a:pt x="4412" y="1"/>
                    </a:moveTo>
                    <a:cubicBezTo>
                      <a:pt x="3589" y="1"/>
                      <a:pt x="3336" y="1247"/>
                      <a:pt x="3365" y="2108"/>
                    </a:cubicBezTo>
                    <a:cubicBezTo>
                      <a:pt x="2924" y="1700"/>
                      <a:pt x="2287" y="1239"/>
                      <a:pt x="1709" y="1239"/>
                    </a:cubicBezTo>
                    <a:cubicBezTo>
                      <a:pt x="1410" y="1239"/>
                      <a:pt x="1127" y="1362"/>
                      <a:pt x="895" y="1679"/>
                    </a:cubicBezTo>
                    <a:cubicBezTo>
                      <a:pt x="263" y="2562"/>
                      <a:pt x="1349" y="3301"/>
                      <a:pt x="2088" y="3659"/>
                    </a:cubicBezTo>
                    <a:cubicBezTo>
                      <a:pt x="1349" y="4101"/>
                      <a:pt x="287" y="4888"/>
                      <a:pt x="812" y="5843"/>
                    </a:cubicBezTo>
                    <a:cubicBezTo>
                      <a:pt x="982" y="6157"/>
                      <a:pt x="1234" y="6278"/>
                      <a:pt x="1516" y="6278"/>
                    </a:cubicBezTo>
                    <a:cubicBezTo>
                      <a:pt x="2025" y="6278"/>
                      <a:pt x="2632" y="5885"/>
                      <a:pt x="3031" y="5532"/>
                    </a:cubicBezTo>
                    <a:lnTo>
                      <a:pt x="3031" y="5532"/>
                    </a:lnTo>
                    <a:cubicBezTo>
                      <a:pt x="2945" y="6430"/>
                      <a:pt x="3070" y="7873"/>
                      <a:pt x="4083" y="7873"/>
                    </a:cubicBezTo>
                    <a:cubicBezTo>
                      <a:pt x="4201" y="7873"/>
                      <a:pt x="4331" y="7853"/>
                      <a:pt x="4474" y="7811"/>
                    </a:cubicBezTo>
                    <a:cubicBezTo>
                      <a:pt x="5262" y="7584"/>
                      <a:pt x="5309" y="6475"/>
                      <a:pt x="5274" y="5676"/>
                    </a:cubicBezTo>
                    <a:lnTo>
                      <a:pt x="5274" y="5676"/>
                    </a:lnTo>
                    <a:cubicBezTo>
                      <a:pt x="5536" y="6069"/>
                      <a:pt x="5822" y="6391"/>
                      <a:pt x="6347" y="6475"/>
                    </a:cubicBezTo>
                    <a:cubicBezTo>
                      <a:pt x="6435" y="6488"/>
                      <a:pt x="6528" y="6495"/>
                      <a:pt x="6623" y="6495"/>
                    </a:cubicBezTo>
                    <a:cubicBezTo>
                      <a:pt x="6971" y="6495"/>
                      <a:pt x="7346" y="6398"/>
                      <a:pt x="7552" y="6117"/>
                    </a:cubicBezTo>
                    <a:cubicBezTo>
                      <a:pt x="8185" y="5258"/>
                      <a:pt x="7182" y="4268"/>
                      <a:pt x="6431" y="3838"/>
                    </a:cubicBezTo>
                    <a:cubicBezTo>
                      <a:pt x="7135" y="3528"/>
                      <a:pt x="8029" y="2777"/>
                      <a:pt x="7731" y="1989"/>
                    </a:cubicBezTo>
                    <a:cubicBezTo>
                      <a:pt x="7600" y="1631"/>
                      <a:pt x="7206" y="1417"/>
                      <a:pt x="6836" y="1381"/>
                    </a:cubicBezTo>
                    <a:cubicBezTo>
                      <a:pt x="6798" y="1377"/>
                      <a:pt x="6759" y="1376"/>
                      <a:pt x="6722" y="1376"/>
                    </a:cubicBezTo>
                    <a:cubicBezTo>
                      <a:pt x="6230" y="1376"/>
                      <a:pt x="5858" y="1658"/>
                      <a:pt x="5536" y="2013"/>
                    </a:cubicBezTo>
                    <a:cubicBezTo>
                      <a:pt x="5608" y="1381"/>
                      <a:pt x="5596" y="737"/>
                      <a:pt x="5130" y="259"/>
                    </a:cubicBezTo>
                    <a:cubicBezTo>
                      <a:pt x="5118" y="247"/>
                      <a:pt x="5107" y="235"/>
                      <a:pt x="5083" y="224"/>
                    </a:cubicBezTo>
                    <a:cubicBezTo>
                      <a:pt x="4826" y="68"/>
                      <a:pt x="4604" y="1"/>
                      <a:pt x="4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422;p37">
                <a:extLst>
                  <a:ext uri="{FF2B5EF4-FFF2-40B4-BE49-F238E27FC236}">
                    <a16:creationId xmlns:a16="http://schemas.microsoft.com/office/drawing/2014/main" id="{4E0835B3-36D4-E654-C50D-C77939483A6D}"/>
                  </a:ext>
                </a:extLst>
              </p:cNvPr>
              <p:cNvSpPr/>
              <p:nvPr/>
            </p:nvSpPr>
            <p:spPr>
              <a:xfrm flipH="1">
                <a:off x="8072232" y="2844097"/>
                <a:ext cx="98175" cy="90247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096" extrusionOk="0">
                    <a:moveTo>
                      <a:pt x="1147" y="237"/>
                    </a:moveTo>
                    <a:cubicBezTo>
                      <a:pt x="1588" y="237"/>
                      <a:pt x="2029" y="530"/>
                      <a:pt x="2016" y="1085"/>
                    </a:cubicBezTo>
                    <a:cubicBezTo>
                      <a:pt x="1952" y="1536"/>
                      <a:pt x="1569" y="1861"/>
                      <a:pt x="1137" y="1861"/>
                    </a:cubicBezTo>
                    <a:cubicBezTo>
                      <a:pt x="1088" y="1861"/>
                      <a:pt x="1040" y="1857"/>
                      <a:pt x="990" y="1849"/>
                    </a:cubicBezTo>
                    <a:cubicBezTo>
                      <a:pt x="537" y="1777"/>
                      <a:pt x="227" y="1372"/>
                      <a:pt x="299" y="918"/>
                    </a:cubicBezTo>
                    <a:cubicBezTo>
                      <a:pt x="382" y="458"/>
                      <a:pt x="764" y="237"/>
                      <a:pt x="1147" y="237"/>
                    </a:cubicBezTo>
                    <a:close/>
                    <a:moveTo>
                      <a:pt x="1156" y="1"/>
                    </a:moveTo>
                    <a:cubicBezTo>
                      <a:pt x="640" y="1"/>
                      <a:pt x="122" y="309"/>
                      <a:pt x="48" y="942"/>
                    </a:cubicBezTo>
                    <a:cubicBezTo>
                      <a:pt x="0" y="1491"/>
                      <a:pt x="382" y="1992"/>
                      <a:pt x="931" y="2075"/>
                    </a:cubicBezTo>
                    <a:cubicBezTo>
                      <a:pt x="1002" y="2089"/>
                      <a:pt x="1073" y="2095"/>
                      <a:pt x="1143" y="2095"/>
                    </a:cubicBezTo>
                    <a:cubicBezTo>
                      <a:pt x="1693" y="2095"/>
                      <a:pt x="2181" y="1693"/>
                      <a:pt x="2255" y="1121"/>
                    </a:cubicBezTo>
                    <a:cubicBezTo>
                      <a:pt x="2255" y="1121"/>
                      <a:pt x="2255" y="1109"/>
                      <a:pt x="2255" y="1109"/>
                    </a:cubicBezTo>
                    <a:cubicBezTo>
                      <a:pt x="2255" y="1097"/>
                      <a:pt x="2255" y="1097"/>
                      <a:pt x="2255" y="1085"/>
                    </a:cubicBezTo>
                    <a:cubicBezTo>
                      <a:pt x="2280" y="369"/>
                      <a:pt x="1720" y="1"/>
                      <a:pt x="11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423;p37">
                <a:extLst>
                  <a:ext uri="{FF2B5EF4-FFF2-40B4-BE49-F238E27FC236}">
                    <a16:creationId xmlns:a16="http://schemas.microsoft.com/office/drawing/2014/main" id="{59B52771-E667-87A2-7BC9-AB7E647368B5}"/>
                  </a:ext>
                </a:extLst>
              </p:cNvPr>
              <p:cNvSpPr/>
              <p:nvPr/>
            </p:nvSpPr>
            <p:spPr>
              <a:xfrm flipH="1">
                <a:off x="7355871" y="2160367"/>
                <a:ext cx="1365236" cy="2736247"/>
              </a:xfrm>
              <a:custGeom>
                <a:avLst/>
                <a:gdLst/>
                <a:ahLst/>
                <a:cxnLst/>
                <a:rect l="l" t="t" r="r" b="b"/>
                <a:pathLst>
                  <a:path w="31706" h="63550" extrusionOk="0">
                    <a:moveTo>
                      <a:pt x="14569" y="6563"/>
                    </a:moveTo>
                    <a:cubicBezTo>
                      <a:pt x="16047" y="6563"/>
                      <a:pt x="17007" y="8414"/>
                      <a:pt x="15605" y="9390"/>
                    </a:cubicBezTo>
                    <a:cubicBezTo>
                      <a:pt x="15496" y="9466"/>
                      <a:pt x="15556" y="9621"/>
                      <a:pt x="15666" y="9621"/>
                    </a:cubicBezTo>
                    <a:cubicBezTo>
                      <a:pt x="15677" y="9621"/>
                      <a:pt x="15689" y="9620"/>
                      <a:pt x="15700" y="9616"/>
                    </a:cubicBezTo>
                    <a:cubicBezTo>
                      <a:pt x="15782" y="9592"/>
                      <a:pt x="15862" y="9580"/>
                      <a:pt x="15939" y="9580"/>
                    </a:cubicBezTo>
                    <a:cubicBezTo>
                      <a:pt x="16655" y="9580"/>
                      <a:pt x="17183" y="10549"/>
                      <a:pt x="17215" y="11120"/>
                    </a:cubicBezTo>
                    <a:cubicBezTo>
                      <a:pt x="16466" y="10647"/>
                      <a:pt x="15592" y="10396"/>
                      <a:pt x="14709" y="10396"/>
                    </a:cubicBezTo>
                    <a:cubicBezTo>
                      <a:pt x="14567" y="10396"/>
                      <a:pt x="14423" y="10402"/>
                      <a:pt x="14281" y="10416"/>
                    </a:cubicBezTo>
                    <a:cubicBezTo>
                      <a:pt x="14257" y="10416"/>
                      <a:pt x="14233" y="10428"/>
                      <a:pt x="14209" y="10451"/>
                    </a:cubicBezTo>
                    <a:cubicBezTo>
                      <a:pt x="13935" y="9712"/>
                      <a:pt x="13744" y="8948"/>
                      <a:pt x="13648" y="8161"/>
                    </a:cubicBezTo>
                    <a:cubicBezTo>
                      <a:pt x="14090" y="7779"/>
                      <a:pt x="14328" y="7206"/>
                      <a:pt x="14269" y="6622"/>
                    </a:cubicBezTo>
                    <a:lnTo>
                      <a:pt x="14269" y="6586"/>
                    </a:lnTo>
                    <a:lnTo>
                      <a:pt x="14281" y="6586"/>
                    </a:lnTo>
                    <a:cubicBezTo>
                      <a:pt x="14378" y="6570"/>
                      <a:pt x="14475" y="6563"/>
                      <a:pt x="14569" y="6563"/>
                    </a:cubicBezTo>
                    <a:close/>
                    <a:moveTo>
                      <a:pt x="9640" y="1898"/>
                    </a:moveTo>
                    <a:lnTo>
                      <a:pt x="9640" y="1898"/>
                    </a:lnTo>
                    <a:cubicBezTo>
                      <a:pt x="10282" y="2089"/>
                      <a:pt x="10917" y="2250"/>
                      <a:pt x="11575" y="2250"/>
                    </a:cubicBezTo>
                    <a:cubicBezTo>
                      <a:pt x="11736" y="2250"/>
                      <a:pt x="11898" y="2241"/>
                      <a:pt x="12062" y="2220"/>
                    </a:cubicBezTo>
                    <a:lnTo>
                      <a:pt x="12252" y="2506"/>
                    </a:lnTo>
                    <a:cubicBezTo>
                      <a:pt x="11918" y="2601"/>
                      <a:pt x="11620" y="2816"/>
                      <a:pt x="11417" y="3103"/>
                    </a:cubicBezTo>
                    <a:cubicBezTo>
                      <a:pt x="11334" y="3219"/>
                      <a:pt x="11448" y="3329"/>
                      <a:pt x="11565" y="3329"/>
                    </a:cubicBezTo>
                    <a:cubicBezTo>
                      <a:pt x="11616" y="3329"/>
                      <a:pt x="11667" y="3308"/>
                      <a:pt x="11704" y="3258"/>
                    </a:cubicBezTo>
                    <a:cubicBezTo>
                      <a:pt x="11883" y="3019"/>
                      <a:pt x="12145" y="2852"/>
                      <a:pt x="12443" y="2792"/>
                    </a:cubicBezTo>
                    <a:cubicBezTo>
                      <a:pt x="12563" y="2971"/>
                      <a:pt x="12682" y="3162"/>
                      <a:pt x="12789" y="3341"/>
                    </a:cubicBezTo>
                    <a:cubicBezTo>
                      <a:pt x="12575" y="3604"/>
                      <a:pt x="12276" y="3759"/>
                      <a:pt x="11942" y="3783"/>
                    </a:cubicBezTo>
                    <a:cubicBezTo>
                      <a:pt x="11794" y="3794"/>
                      <a:pt x="11787" y="4023"/>
                      <a:pt x="11922" y="4023"/>
                    </a:cubicBezTo>
                    <a:cubicBezTo>
                      <a:pt x="11928" y="4023"/>
                      <a:pt x="11935" y="4022"/>
                      <a:pt x="11942" y="4021"/>
                    </a:cubicBezTo>
                    <a:cubicBezTo>
                      <a:pt x="12026" y="4009"/>
                      <a:pt x="12109" y="3997"/>
                      <a:pt x="12181" y="3973"/>
                    </a:cubicBezTo>
                    <a:cubicBezTo>
                      <a:pt x="12231" y="4040"/>
                      <a:pt x="12299" y="4069"/>
                      <a:pt x="12366" y="4069"/>
                    </a:cubicBezTo>
                    <a:cubicBezTo>
                      <a:pt x="12492" y="4069"/>
                      <a:pt x="12614" y="3966"/>
                      <a:pt x="12598" y="3818"/>
                    </a:cubicBezTo>
                    <a:cubicBezTo>
                      <a:pt x="12718" y="3747"/>
                      <a:pt x="12825" y="3663"/>
                      <a:pt x="12920" y="3556"/>
                    </a:cubicBezTo>
                    <a:cubicBezTo>
                      <a:pt x="13326" y="4200"/>
                      <a:pt x="13636" y="4880"/>
                      <a:pt x="13863" y="5608"/>
                    </a:cubicBezTo>
                    <a:cubicBezTo>
                      <a:pt x="14078" y="6359"/>
                      <a:pt x="14161" y="7302"/>
                      <a:pt x="13565" y="7898"/>
                    </a:cubicBezTo>
                    <a:cubicBezTo>
                      <a:pt x="13064" y="8411"/>
                      <a:pt x="12336" y="8650"/>
                      <a:pt x="11656" y="8793"/>
                    </a:cubicBezTo>
                    <a:cubicBezTo>
                      <a:pt x="11523" y="8826"/>
                      <a:pt x="11565" y="9035"/>
                      <a:pt x="11697" y="9035"/>
                    </a:cubicBezTo>
                    <a:cubicBezTo>
                      <a:pt x="11706" y="9035"/>
                      <a:pt x="11717" y="9034"/>
                      <a:pt x="11727" y="9032"/>
                    </a:cubicBezTo>
                    <a:cubicBezTo>
                      <a:pt x="12336" y="8912"/>
                      <a:pt x="12909" y="8674"/>
                      <a:pt x="13422" y="8340"/>
                    </a:cubicBezTo>
                    <a:cubicBezTo>
                      <a:pt x="13541" y="9151"/>
                      <a:pt x="13744" y="9950"/>
                      <a:pt x="14054" y="10726"/>
                    </a:cubicBezTo>
                    <a:cubicBezTo>
                      <a:pt x="14074" y="10773"/>
                      <a:pt x="14126" y="10802"/>
                      <a:pt x="14177" y="10802"/>
                    </a:cubicBezTo>
                    <a:cubicBezTo>
                      <a:pt x="14216" y="10802"/>
                      <a:pt x="14255" y="10786"/>
                      <a:pt x="14281" y="10750"/>
                    </a:cubicBezTo>
                    <a:lnTo>
                      <a:pt x="14281" y="10750"/>
                    </a:lnTo>
                    <a:cubicBezTo>
                      <a:pt x="14400" y="11084"/>
                      <a:pt x="13875" y="11788"/>
                      <a:pt x="13791" y="11859"/>
                    </a:cubicBezTo>
                    <a:cubicBezTo>
                      <a:pt x="13406" y="12120"/>
                      <a:pt x="12938" y="12262"/>
                      <a:pt x="12468" y="12262"/>
                    </a:cubicBezTo>
                    <a:cubicBezTo>
                      <a:pt x="12400" y="12262"/>
                      <a:pt x="12332" y="12259"/>
                      <a:pt x="12264" y="12253"/>
                    </a:cubicBezTo>
                    <a:cubicBezTo>
                      <a:pt x="11644" y="12217"/>
                      <a:pt x="11059" y="11967"/>
                      <a:pt x="10594" y="11549"/>
                    </a:cubicBezTo>
                    <a:cubicBezTo>
                      <a:pt x="10451" y="11394"/>
                      <a:pt x="10320" y="11179"/>
                      <a:pt x="10165" y="11024"/>
                    </a:cubicBezTo>
                    <a:cubicBezTo>
                      <a:pt x="10165" y="11012"/>
                      <a:pt x="10165" y="11000"/>
                      <a:pt x="10165" y="10988"/>
                    </a:cubicBezTo>
                    <a:cubicBezTo>
                      <a:pt x="10033" y="10189"/>
                      <a:pt x="9854" y="9402"/>
                      <a:pt x="9604" y="8638"/>
                    </a:cubicBezTo>
                    <a:cubicBezTo>
                      <a:pt x="9425" y="8125"/>
                      <a:pt x="9043" y="7719"/>
                      <a:pt x="8852" y="7218"/>
                    </a:cubicBezTo>
                    <a:cubicBezTo>
                      <a:pt x="8831" y="7164"/>
                      <a:pt x="8777" y="7137"/>
                      <a:pt x="8726" y="7137"/>
                    </a:cubicBezTo>
                    <a:cubicBezTo>
                      <a:pt x="8665" y="7137"/>
                      <a:pt x="8607" y="7176"/>
                      <a:pt x="8614" y="7254"/>
                    </a:cubicBezTo>
                    <a:cubicBezTo>
                      <a:pt x="8669" y="7773"/>
                      <a:pt x="8481" y="7950"/>
                      <a:pt x="8216" y="7950"/>
                    </a:cubicBezTo>
                    <a:cubicBezTo>
                      <a:pt x="7847" y="7950"/>
                      <a:pt x="7328" y="7609"/>
                      <a:pt x="7099" y="7373"/>
                    </a:cubicBezTo>
                    <a:cubicBezTo>
                      <a:pt x="6824" y="7087"/>
                      <a:pt x="5989" y="6097"/>
                      <a:pt x="6884" y="5846"/>
                    </a:cubicBezTo>
                    <a:cubicBezTo>
                      <a:pt x="6915" y="5838"/>
                      <a:pt x="6949" y="5834"/>
                      <a:pt x="6983" y="5834"/>
                    </a:cubicBezTo>
                    <a:cubicBezTo>
                      <a:pt x="7232" y="5834"/>
                      <a:pt x="7538" y="6045"/>
                      <a:pt x="7695" y="6192"/>
                    </a:cubicBezTo>
                    <a:cubicBezTo>
                      <a:pt x="7721" y="6215"/>
                      <a:pt x="7748" y="6225"/>
                      <a:pt x="7774" y="6225"/>
                    </a:cubicBezTo>
                    <a:cubicBezTo>
                      <a:pt x="7855" y="6225"/>
                      <a:pt x="7922" y="6128"/>
                      <a:pt x="7886" y="6037"/>
                    </a:cubicBezTo>
                    <a:cubicBezTo>
                      <a:pt x="7349" y="4856"/>
                      <a:pt x="8685" y="4355"/>
                      <a:pt x="9222" y="3556"/>
                    </a:cubicBezTo>
                    <a:cubicBezTo>
                      <a:pt x="9520" y="3114"/>
                      <a:pt x="9759" y="2446"/>
                      <a:pt x="9640" y="1898"/>
                    </a:cubicBezTo>
                    <a:close/>
                    <a:moveTo>
                      <a:pt x="9696" y="279"/>
                    </a:moveTo>
                    <a:cubicBezTo>
                      <a:pt x="10024" y="279"/>
                      <a:pt x="10364" y="362"/>
                      <a:pt x="10534" y="442"/>
                    </a:cubicBezTo>
                    <a:cubicBezTo>
                      <a:pt x="10988" y="645"/>
                      <a:pt x="11382" y="943"/>
                      <a:pt x="11704" y="1301"/>
                    </a:cubicBezTo>
                    <a:cubicBezTo>
                      <a:pt x="11751" y="1361"/>
                      <a:pt x="12157" y="1802"/>
                      <a:pt x="12121" y="1886"/>
                    </a:cubicBezTo>
                    <a:cubicBezTo>
                      <a:pt x="12073" y="1993"/>
                      <a:pt x="11883" y="2023"/>
                      <a:pt x="11683" y="2023"/>
                    </a:cubicBezTo>
                    <a:cubicBezTo>
                      <a:pt x="11483" y="2023"/>
                      <a:pt x="11274" y="1993"/>
                      <a:pt x="11191" y="1981"/>
                    </a:cubicBezTo>
                    <a:cubicBezTo>
                      <a:pt x="10606" y="1909"/>
                      <a:pt x="10033" y="1766"/>
                      <a:pt x="9485" y="1575"/>
                    </a:cubicBezTo>
                    <a:cubicBezTo>
                      <a:pt x="9476" y="1573"/>
                      <a:pt x="9467" y="1572"/>
                      <a:pt x="9458" y="1572"/>
                    </a:cubicBezTo>
                    <a:cubicBezTo>
                      <a:pt x="9382" y="1572"/>
                      <a:pt x="9309" y="1655"/>
                      <a:pt x="9341" y="1719"/>
                    </a:cubicBezTo>
                    <a:cubicBezTo>
                      <a:pt x="9854" y="2935"/>
                      <a:pt x="8566" y="3806"/>
                      <a:pt x="7898" y="4582"/>
                    </a:cubicBezTo>
                    <a:cubicBezTo>
                      <a:pt x="7528" y="4999"/>
                      <a:pt x="7433" y="5322"/>
                      <a:pt x="7540" y="5763"/>
                    </a:cubicBezTo>
                    <a:cubicBezTo>
                      <a:pt x="7340" y="5649"/>
                      <a:pt x="7102" y="5569"/>
                      <a:pt x="6879" y="5569"/>
                    </a:cubicBezTo>
                    <a:cubicBezTo>
                      <a:pt x="6729" y="5569"/>
                      <a:pt x="6586" y="5605"/>
                      <a:pt x="6466" y="5691"/>
                    </a:cubicBezTo>
                    <a:cubicBezTo>
                      <a:pt x="5965" y="6049"/>
                      <a:pt x="6359" y="6777"/>
                      <a:pt x="6609" y="7159"/>
                    </a:cubicBezTo>
                    <a:cubicBezTo>
                      <a:pt x="6934" y="7613"/>
                      <a:pt x="7750" y="8167"/>
                      <a:pt x="8310" y="8167"/>
                    </a:cubicBezTo>
                    <a:cubicBezTo>
                      <a:pt x="8573" y="8167"/>
                      <a:pt x="8780" y="8044"/>
                      <a:pt x="8852" y="7731"/>
                    </a:cubicBezTo>
                    <a:cubicBezTo>
                      <a:pt x="9055" y="8030"/>
                      <a:pt x="9234" y="8364"/>
                      <a:pt x="9365" y="8698"/>
                    </a:cubicBezTo>
                    <a:cubicBezTo>
                      <a:pt x="9604" y="9402"/>
                      <a:pt x="9783" y="10117"/>
                      <a:pt x="9902" y="10857"/>
                    </a:cubicBezTo>
                    <a:cubicBezTo>
                      <a:pt x="9834" y="10837"/>
                      <a:pt x="9760" y="10828"/>
                      <a:pt x="9682" y="10828"/>
                    </a:cubicBezTo>
                    <a:cubicBezTo>
                      <a:pt x="9122" y="10828"/>
                      <a:pt x="8356" y="11305"/>
                      <a:pt x="7958" y="11525"/>
                    </a:cubicBezTo>
                    <a:cubicBezTo>
                      <a:pt x="7230" y="11907"/>
                      <a:pt x="6609" y="12468"/>
                      <a:pt x="6144" y="13148"/>
                    </a:cubicBezTo>
                    <a:cubicBezTo>
                      <a:pt x="5226" y="14591"/>
                      <a:pt x="4677" y="16238"/>
                      <a:pt x="4534" y="17955"/>
                    </a:cubicBezTo>
                    <a:cubicBezTo>
                      <a:pt x="4522" y="17955"/>
                      <a:pt x="4498" y="17955"/>
                      <a:pt x="4486" y="17967"/>
                    </a:cubicBezTo>
                    <a:cubicBezTo>
                      <a:pt x="4099" y="18133"/>
                      <a:pt x="3658" y="18218"/>
                      <a:pt x="3215" y="18218"/>
                    </a:cubicBezTo>
                    <a:cubicBezTo>
                      <a:pt x="2156" y="18218"/>
                      <a:pt x="1086" y="17730"/>
                      <a:pt x="716" y="16679"/>
                    </a:cubicBezTo>
                    <a:cubicBezTo>
                      <a:pt x="310" y="15510"/>
                      <a:pt x="931" y="14269"/>
                      <a:pt x="1981" y="13708"/>
                    </a:cubicBezTo>
                    <a:cubicBezTo>
                      <a:pt x="2064" y="13649"/>
                      <a:pt x="2052" y="13517"/>
                      <a:pt x="1945" y="13482"/>
                    </a:cubicBezTo>
                    <a:cubicBezTo>
                      <a:pt x="249" y="13094"/>
                      <a:pt x="1014" y="10657"/>
                      <a:pt x="2489" y="10657"/>
                    </a:cubicBezTo>
                    <a:cubicBezTo>
                      <a:pt x="2602" y="10657"/>
                      <a:pt x="2719" y="10671"/>
                      <a:pt x="2840" y="10702"/>
                    </a:cubicBezTo>
                    <a:cubicBezTo>
                      <a:pt x="2848" y="10704"/>
                      <a:pt x="2856" y="10705"/>
                      <a:pt x="2865" y="10705"/>
                    </a:cubicBezTo>
                    <a:cubicBezTo>
                      <a:pt x="2953" y="10705"/>
                      <a:pt x="3037" y="10598"/>
                      <a:pt x="2983" y="10511"/>
                    </a:cubicBezTo>
                    <a:cubicBezTo>
                      <a:pt x="2327" y="9676"/>
                      <a:pt x="2040" y="8686"/>
                      <a:pt x="2756" y="7767"/>
                    </a:cubicBezTo>
                    <a:cubicBezTo>
                      <a:pt x="3030" y="7385"/>
                      <a:pt x="3424" y="7099"/>
                      <a:pt x="3877" y="6956"/>
                    </a:cubicBezTo>
                    <a:cubicBezTo>
                      <a:pt x="4025" y="6915"/>
                      <a:pt x="4312" y="6829"/>
                      <a:pt x="4547" y="6829"/>
                    </a:cubicBezTo>
                    <a:cubicBezTo>
                      <a:pt x="4655" y="6829"/>
                      <a:pt x="4752" y="6847"/>
                      <a:pt x="4820" y="6896"/>
                    </a:cubicBezTo>
                    <a:cubicBezTo>
                      <a:pt x="4839" y="6909"/>
                      <a:pt x="4858" y="6915"/>
                      <a:pt x="4875" y="6915"/>
                    </a:cubicBezTo>
                    <a:cubicBezTo>
                      <a:pt x="4957" y="6915"/>
                      <a:pt x="5014" y="6796"/>
                      <a:pt x="4975" y="6717"/>
                    </a:cubicBezTo>
                    <a:cubicBezTo>
                      <a:pt x="4319" y="5357"/>
                      <a:pt x="4534" y="3794"/>
                      <a:pt x="5405" y="2578"/>
                    </a:cubicBezTo>
                    <a:cubicBezTo>
                      <a:pt x="5798" y="2029"/>
                      <a:pt x="6323" y="1575"/>
                      <a:pt x="6920" y="1241"/>
                    </a:cubicBezTo>
                    <a:cubicBezTo>
                      <a:pt x="7111" y="1141"/>
                      <a:pt x="7721" y="885"/>
                      <a:pt x="8194" y="885"/>
                    </a:cubicBezTo>
                    <a:cubicBezTo>
                      <a:pt x="8398" y="885"/>
                      <a:pt x="8577" y="933"/>
                      <a:pt x="8685" y="1062"/>
                    </a:cubicBezTo>
                    <a:cubicBezTo>
                      <a:pt x="8707" y="1084"/>
                      <a:pt x="8734" y="1094"/>
                      <a:pt x="8761" y="1094"/>
                    </a:cubicBezTo>
                    <a:cubicBezTo>
                      <a:pt x="8824" y="1094"/>
                      <a:pt x="8888" y="1042"/>
                      <a:pt x="8888" y="967"/>
                    </a:cubicBezTo>
                    <a:cubicBezTo>
                      <a:pt x="8819" y="435"/>
                      <a:pt x="9246" y="279"/>
                      <a:pt x="9696" y="279"/>
                    </a:cubicBezTo>
                    <a:close/>
                    <a:moveTo>
                      <a:pt x="14675" y="10638"/>
                    </a:moveTo>
                    <a:cubicBezTo>
                      <a:pt x="16435" y="10638"/>
                      <a:pt x="18163" y="11737"/>
                      <a:pt x="18957" y="13303"/>
                    </a:cubicBezTo>
                    <a:lnTo>
                      <a:pt x="18945" y="13303"/>
                    </a:lnTo>
                    <a:cubicBezTo>
                      <a:pt x="19327" y="14019"/>
                      <a:pt x="19601" y="14782"/>
                      <a:pt x="19768" y="15581"/>
                    </a:cubicBezTo>
                    <a:cubicBezTo>
                      <a:pt x="19947" y="16619"/>
                      <a:pt x="18671" y="17442"/>
                      <a:pt x="17812" y="17824"/>
                    </a:cubicBezTo>
                    <a:lnTo>
                      <a:pt x="17490" y="13875"/>
                    </a:lnTo>
                    <a:cubicBezTo>
                      <a:pt x="17484" y="13804"/>
                      <a:pt x="17421" y="13768"/>
                      <a:pt x="17361" y="13768"/>
                    </a:cubicBezTo>
                    <a:cubicBezTo>
                      <a:pt x="17302" y="13768"/>
                      <a:pt x="17245" y="13804"/>
                      <a:pt x="17251" y="13875"/>
                    </a:cubicBezTo>
                    <a:lnTo>
                      <a:pt x="17573" y="17884"/>
                    </a:lnTo>
                    <a:cubicBezTo>
                      <a:pt x="17621" y="18540"/>
                      <a:pt x="17681" y="19208"/>
                      <a:pt x="17728" y="19864"/>
                    </a:cubicBezTo>
                    <a:cubicBezTo>
                      <a:pt x="17788" y="20580"/>
                      <a:pt x="17955" y="21379"/>
                      <a:pt x="17287" y="21809"/>
                    </a:cubicBezTo>
                    <a:cubicBezTo>
                      <a:pt x="16142" y="22549"/>
                      <a:pt x="14436" y="22728"/>
                      <a:pt x="13123" y="22787"/>
                    </a:cubicBezTo>
                    <a:cubicBezTo>
                      <a:pt x="12866" y="22799"/>
                      <a:pt x="12606" y="22804"/>
                      <a:pt x="12346" y="22804"/>
                    </a:cubicBezTo>
                    <a:cubicBezTo>
                      <a:pt x="11294" y="22804"/>
                      <a:pt x="10227" y="22718"/>
                      <a:pt x="9174" y="22632"/>
                    </a:cubicBezTo>
                    <a:lnTo>
                      <a:pt x="9163" y="22632"/>
                    </a:lnTo>
                    <a:cubicBezTo>
                      <a:pt x="9174" y="22143"/>
                      <a:pt x="9186" y="21654"/>
                      <a:pt x="9210" y="21177"/>
                    </a:cubicBezTo>
                    <a:cubicBezTo>
                      <a:pt x="9258" y="19113"/>
                      <a:pt x="8781" y="17061"/>
                      <a:pt x="8984" y="14997"/>
                    </a:cubicBezTo>
                    <a:cubicBezTo>
                      <a:pt x="8990" y="14925"/>
                      <a:pt x="8933" y="14889"/>
                      <a:pt x="8873" y="14889"/>
                    </a:cubicBezTo>
                    <a:cubicBezTo>
                      <a:pt x="8814" y="14889"/>
                      <a:pt x="8751" y="14925"/>
                      <a:pt x="8745" y="14997"/>
                    </a:cubicBezTo>
                    <a:cubicBezTo>
                      <a:pt x="8590" y="16548"/>
                      <a:pt x="8781" y="18111"/>
                      <a:pt x="8888" y="19661"/>
                    </a:cubicBezTo>
                    <a:cubicBezTo>
                      <a:pt x="8676" y="19672"/>
                      <a:pt x="8466" y="19678"/>
                      <a:pt x="8259" y="19678"/>
                    </a:cubicBezTo>
                    <a:cubicBezTo>
                      <a:pt x="7282" y="19678"/>
                      <a:pt x="6360" y="19551"/>
                      <a:pt x="5405" y="19196"/>
                    </a:cubicBezTo>
                    <a:cubicBezTo>
                      <a:pt x="4963" y="19029"/>
                      <a:pt x="4760" y="19053"/>
                      <a:pt x="4748" y="18564"/>
                    </a:cubicBezTo>
                    <a:cubicBezTo>
                      <a:pt x="4760" y="18206"/>
                      <a:pt x="4796" y="17848"/>
                      <a:pt x="4856" y="17490"/>
                    </a:cubicBezTo>
                    <a:cubicBezTo>
                      <a:pt x="4915" y="16989"/>
                      <a:pt x="5011" y="16500"/>
                      <a:pt x="5142" y="16023"/>
                    </a:cubicBezTo>
                    <a:cubicBezTo>
                      <a:pt x="5428" y="14949"/>
                      <a:pt x="5894" y="13804"/>
                      <a:pt x="6598" y="12933"/>
                    </a:cubicBezTo>
                    <a:cubicBezTo>
                      <a:pt x="6884" y="12575"/>
                      <a:pt x="7230" y="12265"/>
                      <a:pt x="7612" y="12014"/>
                    </a:cubicBezTo>
                    <a:cubicBezTo>
                      <a:pt x="8041" y="11728"/>
                      <a:pt x="8805" y="11179"/>
                      <a:pt x="9341" y="11167"/>
                    </a:cubicBezTo>
                    <a:cubicBezTo>
                      <a:pt x="9352" y="11167"/>
                      <a:pt x="9363" y="11167"/>
                      <a:pt x="9374" y="11167"/>
                    </a:cubicBezTo>
                    <a:cubicBezTo>
                      <a:pt x="10167" y="11167"/>
                      <a:pt x="10676" y="12018"/>
                      <a:pt x="11393" y="12289"/>
                    </a:cubicBezTo>
                    <a:cubicBezTo>
                      <a:pt x="11734" y="12417"/>
                      <a:pt x="12093" y="12484"/>
                      <a:pt x="12450" y="12484"/>
                    </a:cubicBezTo>
                    <a:cubicBezTo>
                      <a:pt x="12755" y="12484"/>
                      <a:pt x="13059" y="12435"/>
                      <a:pt x="13350" y="12336"/>
                    </a:cubicBezTo>
                    <a:cubicBezTo>
                      <a:pt x="13768" y="12193"/>
                      <a:pt x="14281" y="11907"/>
                      <a:pt x="14436" y="11454"/>
                    </a:cubicBezTo>
                    <a:cubicBezTo>
                      <a:pt x="14507" y="11191"/>
                      <a:pt x="14531" y="10905"/>
                      <a:pt x="14483" y="10642"/>
                    </a:cubicBezTo>
                    <a:cubicBezTo>
                      <a:pt x="14547" y="10639"/>
                      <a:pt x="14611" y="10638"/>
                      <a:pt x="14675" y="10638"/>
                    </a:cubicBezTo>
                    <a:close/>
                    <a:moveTo>
                      <a:pt x="24402" y="9414"/>
                    </a:moveTo>
                    <a:cubicBezTo>
                      <a:pt x="24562" y="9414"/>
                      <a:pt x="24710" y="10055"/>
                      <a:pt x="24731" y="10249"/>
                    </a:cubicBezTo>
                    <a:cubicBezTo>
                      <a:pt x="24779" y="10750"/>
                      <a:pt x="24552" y="11358"/>
                      <a:pt x="24827" y="11811"/>
                    </a:cubicBezTo>
                    <a:cubicBezTo>
                      <a:pt x="24934" y="11955"/>
                      <a:pt x="25053" y="12074"/>
                      <a:pt x="25197" y="12181"/>
                    </a:cubicBezTo>
                    <a:cubicBezTo>
                      <a:pt x="25769" y="12670"/>
                      <a:pt x="26139" y="13148"/>
                      <a:pt x="25865" y="13947"/>
                    </a:cubicBezTo>
                    <a:cubicBezTo>
                      <a:pt x="25829" y="14039"/>
                      <a:pt x="25899" y="14097"/>
                      <a:pt x="25971" y="14097"/>
                    </a:cubicBezTo>
                    <a:cubicBezTo>
                      <a:pt x="26021" y="14097"/>
                      <a:pt x="26072" y="14070"/>
                      <a:pt x="26091" y="14007"/>
                    </a:cubicBezTo>
                    <a:cubicBezTo>
                      <a:pt x="26246" y="13577"/>
                      <a:pt x="26282" y="13160"/>
                      <a:pt x="26067" y="12730"/>
                    </a:cubicBezTo>
                    <a:cubicBezTo>
                      <a:pt x="25936" y="12456"/>
                      <a:pt x="25686" y="12277"/>
                      <a:pt x="25459" y="12086"/>
                    </a:cubicBezTo>
                    <a:cubicBezTo>
                      <a:pt x="26366" y="11120"/>
                      <a:pt x="27463" y="10463"/>
                      <a:pt x="28644" y="9891"/>
                    </a:cubicBezTo>
                    <a:cubicBezTo>
                      <a:pt x="28754" y="9836"/>
                      <a:pt x="28983" y="9678"/>
                      <a:pt x="29160" y="9678"/>
                    </a:cubicBezTo>
                    <a:cubicBezTo>
                      <a:pt x="29253" y="9678"/>
                      <a:pt x="29331" y="9721"/>
                      <a:pt x="29372" y="9843"/>
                    </a:cubicBezTo>
                    <a:cubicBezTo>
                      <a:pt x="29408" y="9974"/>
                      <a:pt x="28549" y="10487"/>
                      <a:pt x="28394" y="10607"/>
                    </a:cubicBezTo>
                    <a:cubicBezTo>
                      <a:pt x="27881" y="10964"/>
                      <a:pt x="27368" y="11334"/>
                      <a:pt x="26867" y="11728"/>
                    </a:cubicBezTo>
                    <a:cubicBezTo>
                      <a:pt x="26807" y="11776"/>
                      <a:pt x="26795" y="11847"/>
                      <a:pt x="26843" y="11907"/>
                    </a:cubicBezTo>
                    <a:cubicBezTo>
                      <a:pt x="26858" y="11953"/>
                      <a:pt x="26898" y="11974"/>
                      <a:pt x="26937" y="11974"/>
                    </a:cubicBezTo>
                    <a:cubicBezTo>
                      <a:pt x="26959" y="11974"/>
                      <a:pt x="26981" y="11967"/>
                      <a:pt x="26998" y="11955"/>
                    </a:cubicBezTo>
                    <a:cubicBezTo>
                      <a:pt x="27117" y="11859"/>
                      <a:pt x="27237" y="11776"/>
                      <a:pt x="27344" y="11692"/>
                    </a:cubicBezTo>
                    <a:cubicBezTo>
                      <a:pt x="27559" y="11537"/>
                      <a:pt x="27845" y="11346"/>
                      <a:pt x="28143" y="11131"/>
                    </a:cubicBezTo>
                    <a:lnTo>
                      <a:pt x="28334" y="11012"/>
                    </a:lnTo>
                    <a:cubicBezTo>
                      <a:pt x="28561" y="10869"/>
                      <a:pt x="28799" y="10726"/>
                      <a:pt x="29038" y="10595"/>
                    </a:cubicBezTo>
                    <a:cubicBezTo>
                      <a:pt x="29174" y="10527"/>
                      <a:pt x="29568" y="10222"/>
                      <a:pt x="29740" y="10222"/>
                    </a:cubicBezTo>
                    <a:cubicBezTo>
                      <a:pt x="29749" y="10222"/>
                      <a:pt x="29758" y="10223"/>
                      <a:pt x="29766" y="10225"/>
                    </a:cubicBezTo>
                    <a:cubicBezTo>
                      <a:pt x="30315" y="10320"/>
                      <a:pt x="29658" y="10702"/>
                      <a:pt x="29515" y="10809"/>
                    </a:cubicBezTo>
                    <a:cubicBezTo>
                      <a:pt x="29277" y="10988"/>
                      <a:pt x="29026" y="11155"/>
                      <a:pt x="28776" y="11334"/>
                    </a:cubicBezTo>
                    <a:cubicBezTo>
                      <a:pt x="28597" y="11466"/>
                      <a:pt x="28418" y="11597"/>
                      <a:pt x="28227" y="11728"/>
                    </a:cubicBezTo>
                    <a:cubicBezTo>
                      <a:pt x="27976" y="11907"/>
                      <a:pt x="27726" y="12086"/>
                      <a:pt x="27475" y="12277"/>
                    </a:cubicBezTo>
                    <a:cubicBezTo>
                      <a:pt x="27451" y="12301"/>
                      <a:pt x="27439" y="12324"/>
                      <a:pt x="27428" y="12348"/>
                    </a:cubicBezTo>
                    <a:cubicBezTo>
                      <a:pt x="27390" y="12424"/>
                      <a:pt x="27449" y="12529"/>
                      <a:pt x="27528" y="12529"/>
                    </a:cubicBezTo>
                    <a:cubicBezTo>
                      <a:pt x="27549" y="12529"/>
                      <a:pt x="27572" y="12521"/>
                      <a:pt x="27595" y="12503"/>
                    </a:cubicBezTo>
                    <a:cubicBezTo>
                      <a:pt x="27964" y="12229"/>
                      <a:pt x="28358" y="11955"/>
                      <a:pt x="28740" y="11680"/>
                    </a:cubicBezTo>
                    <a:lnTo>
                      <a:pt x="28943" y="11549"/>
                    </a:lnTo>
                    <a:cubicBezTo>
                      <a:pt x="29169" y="11406"/>
                      <a:pt x="29408" y="11263"/>
                      <a:pt x="29647" y="11131"/>
                    </a:cubicBezTo>
                    <a:cubicBezTo>
                      <a:pt x="29771" y="11063"/>
                      <a:pt x="30175" y="10759"/>
                      <a:pt x="30349" y="10759"/>
                    </a:cubicBezTo>
                    <a:cubicBezTo>
                      <a:pt x="30358" y="10759"/>
                      <a:pt x="30366" y="10760"/>
                      <a:pt x="30374" y="10762"/>
                    </a:cubicBezTo>
                    <a:cubicBezTo>
                      <a:pt x="30911" y="10857"/>
                      <a:pt x="30267" y="11239"/>
                      <a:pt x="30124" y="11346"/>
                    </a:cubicBezTo>
                    <a:cubicBezTo>
                      <a:pt x="29885" y="11525"/>
                      <a:pt x="29635" y="11692"/>
                      <a:pt x="29384" y="11871"/>
                    </a:cubicBezTo>
                    <a:cubicBezTo>
                      <a:pt x="28990" y="12157"/>
                      <a:pt x="28585" y="12444"/>
                      <a:pt x="28191" y="12742"/>
                    </a:cubicBezTo>
                    <a:lnTo>
                      <a:pt x="28036" y="12849"/>
                    </a:lnTo>
                    <a:cubicBezTo>
                      <a:pt x="27936" y="12929"/>
                      <a:pt x="28003" y="13084"/>
                      <a:pt x="28104" y="13084"/>
                    </a:cubicBezTo>
                    <a:cubicBezTo>
                      <a:pt x="28124" y="13084"/>
                      <a:pt x="28146" y="13078"/>
                      <a:pt x="28167" y="13064"/>
                    </a:cubicBezTo>
                    <a:cubicBezTo>
                      <a:pt x="28167" y="13064"/>
                      <a:pt x="28179" y="13052"/>
                      <a:pt x="28191" y="13040"/>
                    </a:cubicBezTo>
                    <a:cubicBezTo>
                      <a:pt x="28883" y="12515"/>
                      <a:pt x="29611" y="12038"/>
                      <a:pt x="30303" y="11501"/>
                    </a:cubicBezTo>
                    <a:cubicBezTo>
                      <a:pt x="30540" y="11355"/>
                      <a:pt x="30743" y="11258"/>
                      <a:pt x="30862" y="11258"/>
                    </a:cubicBezTo>
                    <a:cubicBezTo>
                      <a:pt x="30899" y="11258"/>
                      <a:pt x="30927" y="11267"/>
                      <a:pt x="30947" y="11287"/>
                    </a:cubicBezTo>
                    <a:cubicBezTo>
                      <a:pt x="31257" y="11525"/>
                      <a:pt x="29026" y="13231"/>
                      <a:pt x="28740" y="13482"/>
                    </a:cubicBezTo>
                    <a:cubicBezTo>
                      <a:pt x="27201" y="14901"/>
                      <a:pt x="26437" y="16715"/>
                      <a:pt x="25912" y="18707"/>
                    </a:cubicBezTo>
                    <a:cubicBezTo>
                      <a:pt x="25328" y="20878"/>
                      <a:pt x="24445" y="23014"/>
                      <a:pt x="23073" y="24815"/>
                    </a:cubicBezTo>
                    <a:cubicBezTo>
                      <a:pt x="22775" y="25209"/>
                      <a:pt x="22417" y="25710"/>
                      <a:pt x="22023" y="26008"/>
                    </a:cubicBezTo>
                    <a:cubicBezTo>
                      <a:pt x="21851" y="26136"/>
                      <a:pt x="21673" y="26188"/>
                      <a:pt x="21492" y="26188"/>
                    </a:cubicBezTo>
                    <a:cubicBezTo>
                      <a:pt x="21084" y="26188"/>
                      <a:pt x="20666" y="25923"/>
                      <a:pt x="20293" y="25674"/>
                    </a:cubicBezTo>
                    <a:cubicBezTo>
                      <a:pt x="19339" y="25030"/>
                      <a:pt x="18563" y="24159"/>
                      <a:pt x="18039" y="23145"/>
                    </a:cubicBezTo>
                    <a:cubicBezTo>
                      <a:pt x="18039" y="23133"/>
                      <a:pt x="18027" y="23121"/>
                      <a:pt x="18015" y="23109"/>
                    </a:cubicBezTo>
                    <a:cubicBezTo>
                      <a:pt x="17943" y="22656"/>
                      <a:pt x="17895" y="22191"/>
                      <a:pt x="17871" y="21725"/>
                    </a:cubicBezTo>
                    <a:cubicBezTo>
                      <a:pt x="18027" y="21535"/>
                      <a:pt x="18027" y="21332"/>
                      <a:pt x="18027" y="21069"/>
                    </a:cubicBezTo>
                    <a:cubicBezTo>
                      <a:pt x="18050" y="20318"/>
                      <a:pt x="17955" y="19542"/>
                      <a:pt x="17895" y="18791"/>
                    </a:cubicBezTo>
                    <a:lnTo>
                      <a:pt x="17836" y="18063"/>
                    </a:lnTo>
                    <a:cubicBezTo>
                      <a:pt x="18301" y="17872"/>
                      <a:pt x="18730" y="17609"/>
                      <a:pt x="19112" y="17287"/>
                    </a:cubicBezTo>
                    <a:cubicBezTo>
                      <a:pt x="19279" y="17132"/>
                      <a:pt x="19566" y="16929"/>
                      <a:pt x="19804" y="16715"/>
                    </a:cubicBezTo>
                    <a:cubicBezTo>
                      <a:pt x="20472" y="17967"/>
                      <a:pt x="21033" y="19292"/>
                      <a:pt x="21462" y="20652"/>
                    </a:cubicBezTo>
                    <a:lnTo>
                      <a:pt x="21462" y="20687"/>
                    </a:lnTo>
                    <a:cubicBezTo>
                      <a:pt x="21451" y="20735"/>
                      <a:pt x="21474" y="20783"/>
                      <a:pt x="21510" y="20807"/>
                    </a:cubicBezTo>
                    <a:cubicBezTo>
                      <a:pt x="21582" y="21069"/>
                      <a:pt x="21665" y="21332"/>
                      <a:pt x="21713" y="21606"/>
                    </a:cubicBezTo>
                    <a:cubicBezTo>
                      <a:pt x="21727" y="21667"/>
                      <a:pt x="21772" y="21693"/>
                      <a:pt x="21819" y="21693"/>
                    </a:cubicBezTo>
                    <a:cubicBezTo>
                      <a:pt x="21893" y="21693"/>
                      <a:pt x="21973" y="21629"/>
                      <a:pt x="21952" y="21535"/>
                    </a:cubicBezTo>
                    <a:cubicBezTo>
                      <a:pt x="21880" y="21236"/>
                      <a:pt x="21796" y="20938"/>
                      <a:pt x="21713" y="20640"/>
                    </a:cubicBezTo>
                    <a:cubicBezTo>
                      <a:pt x="22059" y="19053"/>
                      <a:pt x="23061" y="17741"/>
                      <a:pt x="23610" y="16238"/>
                    </a:cubicBezTo>
                    <a:cubicBezTo>
                      <a:pt x="24171" y="14722"/>
                      <a:pt x="24171" y="13100"/>
                      <a:pt x="24159" y="11525"/>
                    </a:cubicBezTo>
                    <a:cubicBezTo>
                      <a:pt x="24171" y="11036"/>
                      <a:pt x="24206" y="10547"/>
                      <a:pt x="24266" y="10070"/>
                    </a:cubicBezTo>
                    <a:cubicBezTo>
                      <a:pt x="24278" y="9950"/>
                      <a:pt x="24266" y="9521"/>
                      <a:pt x="24350" y="9437"/>
                    </a:cubicBezTo>
                    <a:cubicBezTo>
                      <a:pt x="24367" y="9421"/>
                      <a:pt x="24384" y="9414"/>
                      <a:pt x="24402" y="9414"/>
                    </a:cubicBezTo>
                    <a:close/>
                    <a:moveTo>
                      <a:pt x="17633" y="21940"/>
                    </a:moveTo>
                    <a:cubicBezTo>
                      <a:pt x="17728" y="23360"/>
                      <a:pt x="18062" y="24744"/>
                      <a:pt x="18432" y="26116"/>
                    </a:cubicBezTo>
                    <a:cubicBezTo>
                      <a:pt x="18206" y="26867"/>
                      <a:pt x="15676" y="27058"/>
                      <a:pt x="15175" y="27130"/>
                    </a:cubicBezTo>
                    <a:cubicBezTo>
                      <a:pt x="14841" y="27172"/>
                      <a:pt x="12807" y="27393"/>
                      <a:pt x="11234" y="27393"/>
                    </a:cubicBezTo>
                    <a:cubicBezTo>
                      <a:pt x="10164" y="27393"/>
                      <a:pt x="9308" y="27291"/>
                      <a:pt x="9341" y="26963"/>
                    </a:cubicBezTo>
                    <a:cubicBezTo>
                      <a:pt x="9341" y="26927"/>
                      <a:pt x="9330" y="26891"/>
                      <a:pt x="9294" y="26867"/>
                    </a:cubicBezTo>
                    <a:cubicBezTo>
                      <a:pt x="9246" y="26175"/>
                      <a:pt x="9127" y="25471"/>
                      <a:pt x="9103" y="24768"/>
                    </a:cubicBezTo>
                    <a:cubicBezTo>
                      <a:pt x="9115" y="24135"/>
                      <a:pt x="9139" y="23503"/>
                      <a:pt x="9151" y="22883"/>
                    </a:cubicBezTo>
                    <a:lnTo>
                      <a:pt x="9174" y="22883"/>
                    </a:lnTo>
                    <a:cubicBezTo>
                      <a:pt x="10222" y="22968"/>
                      <a:pt x="11275" y="23053"/>
                      <a:pt x="12329" y="23053"/>
                    </a:cubicBezTo>
                    <a:cubicBezTo>
                      <a:pt x="12896" y="23053"/>
                      <a:pt x="13463" y="23029"/>
                      <a:pt x="14030" y="22966"/>
                    </a:cubicBezTo>
                    <a:cubicBezTo>
                      <a:pt x="14722" y="22895"/>
                      <a:pt x="15402" y="22751"/>
                      <a:pt x="16070" y="22549"/>
                    </a:cubicBezTo>
                    <a:cubicBezTo>
                      <a:pt x="16511" y="22405"/>
                      <a:pt x="17203" y="22238"/>
                      <a:pt x="17633" y="21940"/>
                    </a:cubicBezTo>
                    <a:close/>
                    <a:moveTo>
                      <a:pt x="9031" y="26748"/>
                    </a:moveTo>
                    <a:cubicBezTo>
                      <a:pt x="9091" y="27309"/>
                      <a:pt x="9079" y="27881"/>
                      <a:pt x="9007" y="28442"/>
                    </a:cubicBezTo>
                    <a:cubicBezTo>
                      <a:pt x="9007" y="28466"/>
                      <a:pt x="9007" y="28478"/>
                      <a:pt x="8995" y="28490"/>
                    </a:cubicBezTo>
                    <a:cubicBezTo>
                      <a:pt x="8984" y="28490"/>
                      <a:pt x="8960" y="28502"/>
                      <a:pt x="8948" y="28514"/>
                    </a:cubicBezTo>
                    <a:cubicBezTo>
                      <a:pt x="8972" y="28132"/>
                      <a:pt x="8995" y="27762"/>
                      <a:pt x="9007" y="27392"/>
                    </a:cubicBezTo>
                    <a:cubicBezTo>
                      <a:pt x="9019" y="27177"/>
                      <a:pt x="9019" y="26963"/>
                      <a:pt x="9031" y="26748"/>
                    </a:cubicBezTo>
                    <a:close/>
                    <a:moveTo>
                      <a:pt x="18540" y="26485"/>
                    </a:moveTo>
                    <a:cubicBezTo>
                      <a:pt x="18611" y="26784"/>
                      <a:pt x="18695" y="27070"/>
                      <a:pt x="18790" y="27356"/>
                    </a:cubicBezTo>
                    <a:cubicBezTo>
                      <a:pt x="18766" y="27619"/>
                      <a:pt x="18134" y="27893"/>
                      <a:pt x="17919" y="27977"/>
                    </a:cubicBezTo>
                    <a:cubicBezTo>
                      <a:pt x="17728" y="28036"/>
                      <a:pt x="17526" y="28096"/>
                      <a:pt x="17335" y="28132"/>
                    </a:cubicBezTo>
                    <a:cubicBezTo>
                      <a:pt x="16798" y="28239"/>
                      <a:pt x="16261" y="28335"/>
                      <a:pt x="15724" y="28394"/>
                    </a:cubicBezTo>
                    <a:cubicBezTo>
                      <a:pt x="14841" y="28502"/>
                      <a:pt x="13970" y="28561"/>
                      <a:pt x="13088" y="28633"/>
                    </a:cubicBezTo>
                    <a:cubicBezTo>
                      <a:pt x="12411" y="28684"/>
                      <a:pt x="11503" y="28858"/>
                      <a:pt x="10657" y="28858"/>
                    </a:cubicBezTo>
                    <a:cubicBezTo>
                      <a:pt x="10131" y="28858"/>
                      <a:pt x="9629" y="28791"/>
                      <a:pt x="9222" y="28585"/>
                    </a:cubicBezTo>
                    <a:cubicBezTo>
                      <a:pt x="9246" y="28454"/>
                      <a:pt x="9270" y="28311"/>
                      <a:pt x="9294" y="28168"/>
                    </a:cubicBezTo>
                    <a:cubicBezTo>
                      <a:pt x="9318" y="27917"/>
                      <a:pt x="9330" y="27667"/>
                      <a:pt x="9330" y="27404"/>
                    </a:cubicBezTo>
                    <a:cubicBezTo>
                      <a:pt x="9654" y="27607"/>
                      <a:pt x="10261" y="27628"/>
                      <a:pt x="10720" y="27628"/>
                    </a:cubicBezTo>
                    <a:cubicBezTo>
                      <a:pt x="10838" y="27628"/>
                      <a:pt x="10946" y="27626"/>
                      <a:pt x="11037" y="27626"/>
                    </a:cubicBezTo>
                    <a:cubicBezTo>
                      <a:pt x="11113" y="27626"/>
                      <a:pt x="11178" y="27627"/>
                      <a:pt x="11226" y="27631"/>
                    </a:cubicBezTo>
                    <a:cubicBezTo>
                      <a:pt x="11484" y="27647"/>
                      <a:pt x="11744" y="27655"/>
                      <a:pt x="12006" y="27655"/>
                    </a:cubicBezTo>
                    <a:cubicBezTo>
                      <a:pt x="13265" y="27655"/>
                      <a:pt x="14569" y="27480"/>
                      <a:pt x="15784" y="27273"/>
                    </a:cubicBezTo>
                    <a:cubicBezTo>
                      <a:pt x="16344" y="27177"/>
                      <a:pt x="18003" y="27082"/>
                      <a:pt x="18540" y="26485"/>
                    </a:cubicBezTo>
                    <a:close/>
                    <a:moveTo>
                      <a:pt x="4892" y="19327"/>
                    </a:moveTo>
                    <a:lnTo>
                      <a:pt x="4892" y="19327"/>
                    </a:lnTo>
                    <a:cubicBezTo>
                      <a:pt x="5166" y="19435"/>
                      <a:pt x="5452" y="19530"/>
                      <a:pt x="5727" y="19614"/>
                    </a:cubicBezTo>
                    <a:cubicBezTo>
                      <a:pt x="6529" y="19878"/>
                      <a:pt x="7317" y="19954"/>
                      <a:pt x="8134" y="19954"/>
                    </a:cubicBezTo>
                    <a:cubicBezTo>
                      <a:pt x="8386" y="19954"/>
                      <a:pt x="8641" y="19947"/>
                      <a:pt x="8900" y="19936"/>
                    </a:cubicBezTo>
                    <a:cubicBezTo>
                      <a:pt x="8936" y="20520"/>
                      <a:pt x="8960" y="21093"/>
                      <a:pt x="8936" y="21666"/>
                    </a:cubicBezTo>
                    <a:cubicBezTo>
                      <a:pt x="8912" y="22572"/>
                      <a:pt x="8888" y="23479"/>
                      <a:pt x="8852" y="24386"/>
                    </a:cubicBezTo>
                    <a:cubicBezTo>
                      <a:pt x="8852" y="24386"/>
                      <a:pt x="8852" y="24398"/>
                      <a:pt x="8852" y="24410"/>
                    </a:cubicBezTo>
                    <a:lnTo>
                      <a:pt x="8852" y="24529"/>
                    </a:lnTo>
                    <a:cubicBezTo>
                      <a:pt x="8817" y="25913"/>
                      <a:pt x="8769" y="27297"/>
                      <a:pt x="8709" y="28669"/>
                    </a:cubicBezTo>
                    <a:cubicBezTo>
                      <a:pt x="8685" y="29182"/>
                      <a:pt x="8673" y="29719"/>
                      <a:pt x="8661" y="30243"/>
                    </a:cubicBezTo>
                    <a:cubicBezTo>
                      <a:pt x="8638" y="30816"/>
                      <a:pt x="8650" y="31401"/>
                      <a:pt x="8709" y="31973"/>
                    </a:cubicBezTo>
                    <a:cubicBezTo>
                      <a:pt x="8709" y="31997"/>
                      <a:pt x="8721" y="32009"/>
                      <a:pt x="8721" y="32033"/>
                    </a:cubicBezTo>
                    <a:cubicBezTo>
                      <a:pt x="8793" y="32975"/>
                      <a:pt x="9031" y="33894"/>
                      <a:pt x="9413" y="34765"/>
                    </a:cubicBezTo>
                    <a:cubicBezTo>
                      <a:pt x="9568" y="35123"/>
                      <a:pt x="9783" y="35445"/>
                      <a:pt x="9974" y="35791"/>
                    </a:cubicBezTo>
                    <a:cubicBezTo>
                      <a:pt x="10099" y="35999"/>
                      <a:pt x="10560" y="37006"/>
                      <a:pt x="10279" y="37006"/>
                    </a:cubicBezTo>
                    <a:cubicBezTo>
                      <a:pt x="10238" y="37006"/>
                      <a:pt x="10181" y="36985"/>
                      <a:pt x="10105" y="36936"/>
                    </a:cubicBezTo>
                    <a:cubicBezTo>
                      <a:pt x="9878" y="36781"/>
                      <a:pt x="9652" y="36304"/>
                      <a:pt x="9413" y="36101"/>
                    </a:cubicBezTo>
                    <a:cubicBezTo>
                      <a:pt x="9222" y="35934"/>
                      <a:pt x="9043" y="35755"/>
                      <a:pt x="8876" y="35552"/>
                    </a:cubicBezTo>
                    <a:cubicBezTo>
                      <a:pt x="8856" y="35528"/>
                      <a:pt x="8830" y="35518"/>
                      <a:pt x="8804" y="35518"/>
                    </a:cubicBezTo>
                    <a:cubicBezTo>
                      <a:pt x="8740" y="35518"/>
                      <a:pt x="8673" y="35580"/>
                      <a:pt x="8673" y="35648"/>
                    </a:cubicBezTo>
                    <a:cubicBezTo>
                      <a:pt x="8590" y="36924"/>
                      <a:pt x="9127" y="37831"/>
                      <a:pt x="9461" y="39012"/>
                    </a:cubicBezTo>
                    <a:cubicBezTo>
                      <a:pt x="9550" y="39329"/>
                      <a:pt x="9606" y="39751"/>
                      <a:pt x="9460" y="39751"/>
                    </a:cubicBezTo>
                    <a:cubicBezTo>
                      <a:pt x="9391" y="39751"/>
                      <a:pt x="9278" y="39658"/>
                      <a:pt x="9103" y="39418"/>
                    </a:cubicBezTo>
                    <a:cubicBezTo>
                      <a:pt x="8948" y="39203"/>
                      <a:pt x="8817" y="38976"/>
                      <a:pt x="8685" y="38750"/>
                    </a:cubicBezTo>
                    <a:cubicBezTo>
                      <a:pt x="8518" y="38463"/>
                      <a:pt x="8387" y="38165"/>
                      <a:pt x="8280" y="37855"/>
                    </a:cubicBezTo>
                    <a:cubicBezTo>
                      <a:pt x="8208" y="37652"/>
                      <a:pt x="8137" y="37449"/>
                      <a:pt x="8077" y="37246"/>
                    </a:cubicBezTo>
                    <a:cubicBezTo>
                      <a:pt x="8041" y="37091"/>
                      <a:pt x="8005" y="36948"/>
                      <a:pt x="7969" y="36793"/>
                    </a:cubicBezTo>
                    <a:cubicBezTo>
                      <a:pt x="7958" y="36769"/>
                      <a:pt x="7946" y="36745"/>
                      <a:pt x="7922" y="36733"/>
                    </a:cubicBezTo>
                    <a:cubicBezTo>
                      <a:pt x="7900" y="36685"/>
                      <a:pt x="7859" y="36664"/>
                      <a:pt x="7817" y="36664"/>
                    </a:cubicBezTo>
                    <a:cubicBezTo>
                      <a:pt x="7745" y="36664"/>
                      <a:pt x="7672" y="36726"/>
                      <a:pt x="7695" y="36817"/>
                    </a:cubicBezTo>
                    <a:cubicBezTo>
                      <a:pt x="7743" y="37008"/>
                      <a:pt x="7802" y="37187"/>
                      <a:pt x="7862" y="37378"/>
                    </a:cubicBezTo>
                    <a:cubicBezTo>
                      <a:pt x="7922" y="37557"/>
                      <a:pt x="7969" y="37736"/>
                      <a:pt x="8041" y="37915"/>
                    </a:cubicBezTo>
                    <a:cubicBezTo>
                      <a:pt x="8148" y="38213"/>
                      <a:pt x="8256" y="38523"/>
                      <a:pt x="8363" y="38821"/>
                    </a:cubicBezTo>
                    <a:cubicBezTo>
                      <a:pt x="8447" y="39060"/>
                      <a:pt x="8840" y="39752"/>
                      <a:pt x="8757" y="39966"/>
                    </a:cubicBezTo>
                    <a:cubicBezTo>
                      <a:pt x="8812" y="40077"/>
                      <a:pt x="8807" y="40134"/>
                      <a:pt x="8744" y="40134"/>
                    </a:cubicBezTo>
                    <a:cubicBezTo>
                      <a:pt x="8685" y="40134"/>
                      <a:pt x="8573" y="40083"/>
                      <a:pt x="8411" y="39978"/>
                    </a:cubicBezTo>
                    <a:cubicBezTo>
                      <a:pt x="8280" y="39871"/>
                      <a:pt x="8160" y="39728"/>
                      <a:pt x="8077" y="39585"/>
                    </a:cubicBezTo>
                    <a:cubicBezTo>
                      <a:pt x="7981" y="39430"/>
                      <a:pt x="7886" y="39263"/>
                      <a:pt x="7802" y="39096"/>
                    </a:cubicBezTo>
                    <a:cubicBezTo>
                      <a:pt x="7480" y="38487"/>
                      <a:pt x="7242" y="37843"/>
                      <a:pt x="7099" y="37175"/>
                    </a:cubicBezTo>
                    <a:cubicBezTo>
                      <a:pt x="7087" y="37127"/>
                      <a:pt x="7063" y="37103"/>
                      <a:pt x="7027" y="37091"/>
                    </a:cubicBezTo>
                    <a:cubicBezTo>
                      <a:pt x="7010" y="37083"/>
                      <a:pt x="6992" y="37079"/>
                      <a:pt x="6974" y="37079"/>
                    </a:cubicBezTo>
                    <a:cubicBezTo>
                      <a:pt x="6893" y="37079"/>
                      <a:pt x="6819" y="37159"/>
                      <a:pt x="6848" y="37246"/>
                    </a:cubicBezTo>
                    <a:cubicBezTo>
                      <a:pt x="6896" y="37425"/>
                      <a:pt x="6955" y="37616"/>
                      <a:pt x="7003" y="37807"/>
                    </a:cubicBezTo>
                    <a:cubicBezTo>
                      <a:pt x="7027" y="37855"/>
                      <a:pt x="7039" y="37903"/>
                      <a:pt x="7051" y="37950"/>
                    </a:cubicBezTo>
                    <a:cubicBezTo>
                      <a:pt x="7158" y="38320"/>
                      <a:pt x="7278" y="38678"/>
                      <a:pt x="7397" y="39036"/>
                    </a:cubicBezTo>
                    <a:cubicBezTo>
                      <a:pt x="7445" y="39167"/>
                      <a:pt x="7814" y="40026"/>
                      <a:pt x="7743" y="40098"/>
                    </a:cubicBezTo>
                    <a:cubicBezTo>
                      <a:pt x="7714" y="40128"/>
                      <a:pt x="7682" y="40142"/>
                      <a:pt x="7648" y="40142"/>
                    </a:cubicBezTo>
                    <a:cubicBezTo>
                      <a:pt x="7429" y="40142"/>
                      <a:pt x="7124" y="39574"/>
                      <a:pt x="6979" y="39275"/>
                    </a:cubicBezTo>
                    <a:cubicBezTo>
                      <a:pt x="6705" y="38571"/>
                      <a:pt x="6419" y="37938"/>
                      <a:pt x="6359" y="37163"/>
                    </a:cubicBezTo>
                    <a:cubicBezTo>
                      <a:pt x="6359" y="37139"/>
                      <a:pt x="6347" y="37115"/>
                      <a:pt x="6335" y="37103"/>
                    </a:cubicBezTo>
                    <a:cubicBezTo>
                      <a:pt x="6318" y="37036"/>
                      <a:pt x="6262" y="37003"/>
                      <a:pt x="6208" y="37003"/>
                    </a:cubicBezTo>
                    <a:cubicBezTo>
                      <a:pt x="6147" y="37003"/>
                      <a:pt x="6090" y="37045"/>
                      <a:pt x="6096" y="37127"/>
                    </a:cubicBezTo>
                    <a:cubicBezTo>
                      <a:pt x="6108" y="37270"/>
                      <a:pt x="6144" y="37449"/>
                      <a:pt x="6168" y="37616"/>
                    </a:cubicBezTo>
                    <a:cubicBezTo>
                      <a:pt x="6228" y="37938"/>
                      <a:pt x="6311" y="38249"/>
                      <a:pt x="6419" y="38559"/>
                    </a:cubicBezTo>
                    <a:lnTo>
                      <a:pt x="6442" y="38595"/>
                    </a:lnTo>
                    <a:cubicBezTo>
                      <a:pt x="6454" y="38654"/>
                      <a:pt x="6478" y="38726"/>
                      <a:pt x="6514" y="38785"/>
                    </a:cubicBezTo>
                    <a:lnTo>
                      <a:pt x="6562" y="38917"/>
                    </a:lnTo>
                    <a:cubicBezTo>
                      <a:pt x="6609" y="39024"/>
                      <a:pt x="6657" y="39143"/>
                      <a:pt x="6705" y="39251"/>
                    </a:cubicBezTo>
                    <a:cubicBezTo>
                      <a:pt x="6717" y="39286"/>
                      <a:pt x="6741" y="39322"/>
                      <a:pt x="6753" y="39358"/>
                    </a:cubicBezTo>
                    <a:lnTo>
                      <a:pt x="6765" y="39382"/>
                    </a:lnTo>
                    <a:cubicBezTo>
                      <a:pt x="6800" y="39442"/>
                      <a:pt x="6836" y="39537"/>
                      <a:pt x="6884" y="39621"/>
                    </a:cubicBezTo>
                    <a:cubicBezTo>
                      <a:pt x="6932" y="39752"/>
                      <a:pt x="6932" y="39859"/>
                      <a:pt x="6800" y="39895"/>
                    </a:cubicBezTo>
                    <a:cubicBezTo>
                      <a:pt x="6776" y="39903"/>
                      <a:pt x="6753" y="39907"/>
                      <a:pt x="6730" y="39907"/>
                    </a:cubicBezTo>
                    <a:cubicBezTo>
                      <a:pt x="6520" y="39907"/>
                      <a:pt x="6383" y="39579"/>
                      <a:pt x="6275" y="39418"/>
                    </a:cubicBezTo>
                    <a:cubicBezTo>
                      <a:pt x="6013" y="38929"/>
                      <a:pt x="5822" y="38392"/>
                      <a:pt x="5727" y="37843"/>
                    </a:cubicBezTo>
                    <a:cubicBezTo>
                      <a:pt x="5524" y="36829"/>
                      <a:pt x="5607" y="35815"/>
                      <a:pt x="5631" y="34789"/>
                    </a:cubicBezTo>
                    <a:cubicBezTo>
                      <a:pt x="5631" y="33763"/>
                      <a:pt x="5583" y="32737"/>
                      <a:pt x="5464" y="31723"/>
                    </a:cubicBezTo>
                    <a:cubicBezTo>
                      <a:pt x="5118" y="27607"/>
                      <a:pt x="4868" y="23455"/>
                      <a:pt x="4892" y="19327"/>
                    </a:cubicBezTo>
                    <a:close/>
                    <a:moveTo>
                      <a:pt x="18897" y="27762"/>
                    </a:moveTo>
                    <a:cubicBezTo>
                      <a:pt x="19458" y="29766"/>
                      <a:pt x="19864" y="31794"/>
                      <a:pt x="20126" y="33846"/>
                    </a:cubicBezTo>
                    <a:cubicBezTo>
                      <a:pt x="20413" y="35934"/>
                      <a:pt x="20556" y="38046"/>
                      <a:pt x="20568" y="40145"/>
                    </a:cubicBezTo>
                    <a:cubicBezTo>
                      <a:pt x="20592" y="40408"/>
                      <a:pt x="20592" y="40658"/>
                      <a:pt x="20568" y="40921"/>
                    </a:cubicBezTo>
                    <a:cubicBezTo>
                      <a:pt x="20460" y="41565"/>
                      <a:pt x="20258" y="41589"/>
                      <a:pt x="19745" y="41756"/>
                    </a:cubicBezTo>
                    <a:cubicBezTo>
                      <a:pt x="19279" y="41911"/>
                      <a:pt x="18802" y="42007"/>
                      <a:pt x="18325" y="42054"/>
                    </a:cubicBezTo>
                    <a:cubicBezTo>
                      <a:pt x="17997" y="42091"/>
                      <a:pt x="17676" y="42106"/>
                      <a:pt x="17351" y="42106"/>
                    </a:cubicBezTo>
                    <a:cubicBezTo>
                      <a:pt x="17250" y="42106"/>
                      <a:pt x="17150" y="42105"/>
                      <a:pt x="17048" y="42102"/>
                    </a:cubicBezTo>
                    <a:cubicBezTo>
                      <a:pt x="16750" y="42090"/>
                      <a:pt x="15843" y="42114"/>
                      <a:pt x="15593" y="41863"/>
                    </a:cubicBezTo>
                    <a:cubicBezTo>
                      <a:pt x="15593" y="41828"/>
                      <a:pt x="15557" y="41804"/>
                      <a:pt x="15533" y="41792"/>
                    </a:cubicBezTo>
                    <a:cubicBezTo>
                      <a:pt x="15545" y="41505"/>
                      <a:pt x="15545" y="41219"/>
                      <a:pt x="15533" y="40933"/>
                    </a:cubicBezTo>
                    <a:cubicBezTo>
                      <a:pt x="15462" y="38595"/>
                      <a:pt x="15712" y="36256"/>
                      <a:pt x="15652" y="33918"/>
                    </a:cubicBezTo>
                    <a:cubicBezTo>
                      <a:pt x="15652" y="33775"/>
                      <a:pt x="15545" y="33286"/>
                      <a:pt x="15641" y="33154"/>
                    </a:cubicBezTo>
                    <a:cubicBezTo>
                      <a:pt x="15648" y="33147"/>
                      <a:pt x="15667" y="33145"/>
                      <a:pt x="15693" y="33145"/>
                    </a:cubicBezTo>
                    <a:cubicBezTo>
                      <a:pt x="15720" y="33145"/>
                      <a:pt x="15755" y="33148"/>
                      <a:pt x="15788" y="33148"/>
                    </a:cubicBezTo>
                    <a:cubicBezTo>
                      <a:pt x="15829" y="33148"/>
                      <a:pt x="15868" y="33144"/>
                      <a:pt x="15891" y="33131"/>
                    </a:cubicBezTo>
                    <a:cubicBezTo>
                      <a:pt x="16106" y="32964"/>
                      <a:pt x="16237" y="32904"/>
                      <a:pt x="16344" y="32629"/>
                    </a:cubicBezTo>
                    <a:cubicBezTo>
                      <a:pt x="16643" y="31818"/>
                      <a:pt x="16500" y="30613"/>
                      <a:pt x="16356" y="29778"/>
                    </a:cubicBezTo>
                    <a:cubicBezTo>
                      <a:pt x="16347" y="29717"/>
                      <a:pt x="16306" y="29691"/>
                      <a:pt x="16261" y="29691"/>
                    </a:cubicBezTo>
                    <a:cubicBezTo>
                      <a:pt x="16192" y="29691"/>
                      <a:pt x="16115" y="29751"/>
                      <a:pt x="16130" y="29838"/>
                    </a:cubicBezTo>
                    <a:cubicBezTo>
                      <a:pt x="16175" y="30145"/>
                      <a:pt x="16437" y="32889"/>
                      <a:pt x="15657" y="32889"/>
                    </a:cubicBezTo>
                    <a:cubicBezTo>
                      <a:pt x="15618" y="32889"/>
                      <a:pt x="15577" y="32882"/>
                      <a:pt x="15533" y="32868"/>
                    </a:cubicBezTo>
                    <a:cubicBezTo>
                      <a:pt x="15521" y="32864"/>
                      <a:pt x="15508" y="32863"/>
                      <a:pt x="15496" y="32863"/>
                    </a:cubicBezTo>
                    <a:cubicBezTo>
                      <a:pt x="15430" y="32863"/>
                      <a:pt x="15378" y="32916"/>
                      <a:pt x="15378" y="32987"/>
                    </a:cubicBezTo>
                    <a:cubicBezTo>
                      <a:pt x="15438" y="34431"/>
                      <a:pt x="15450" y="35874"/>
                      <a:pt x="15414" y="37318"/>
                    </a:cubicBezTo>
                    <a:cubicBezTo>
                      <a:pt x="15390" y="38511"/>
                      <a:pt x="15247" y="39728"/>
                      <a:pt x="15283" y="40933"/>
                    </a:cubicBezTo>
                    <a:cubicBezTo>
                      <a:pt x="15283" y="41136"/>
                      <a:pt x="15307" y="41350"/>
                      <a:pt x="15283" y="41565"/>
                    </a:cubicBezTo>
                    <a:cubicBezTo>
                      <a:pt x="15247" y="42078"/>
                      <a:pt x="15032" y="42185"/>
                      <a:pt x="14615" y="42341"/>
                    </a:cubicBezTo>
                    <a:cubicBezTo>
                      <a:pt x="14134" y="42513"/>
                      <a:pt x="13516" y="42534"/>
                      <a:pt x="12953" y="42534"/>
                    </a:cubicBezTo>
                    <a:cubicBezTo>
                      <a:pt x="12776" y="42534"/>
                      <a:pt x="12604" y="42531"/>
                      <a:pt x="12443" y="42531"/>
                    </a:cubicBezTo>
                    <a:cubicBezTo>
                      <a:pt x="11656" y="42520"/>
                      <a:pt x="10880" y="42436"/>
                      <a:pt x="10129" y="42269"/>
                    </a:cubicBezTo>
                    <a:cubicBezTo>
                      <a:pt x="9902" y="42221"/>
                      <a:pt x="9461" y="42162"/>
                      <a:pt x="9270" y="42042"/>
                    </a:cubicBezTo>
                    <a:cubicBezTo>
                      <a:pt x="8757" y="41720"/>
                      <a:pt x="8852" y="40981"/>
                      <a:pt x="8876" y="40491"/>
                    </a:cubicBezTo>
                    <a:cubicBezTo>
                      <a:pt x="8876" y="40479"/>
                      <a:pt x="8876" y="40468"/>
                      <a:pt x="8876" y="40444"/>
                    </a:cubicBezTo>
                    <a:cubicBezTo>
                      <a:pt x="8888" y="40444"/>
                      <a:pt x="8900" y="40444"/>
                      <a:pt x="8912" y="40432"/>
                    </a:cubicBezTo>
                    <a:cubicBezTo>
                      <a:pt x="9174" y="40301"/>
                      <a:pt x="8984" y="39907"/>
                      <a:pt x="8912" y="39716"/>
                    </a:cubicBezTo>
                    <a:lnTo>
                      <a:pt x="8828" y="39477"/>
                    </a:lnTo>
                    <a:lnTo>
                      <a:pt x="8828" y="39477"/>
                    </a:lnTo>
                    <a:cubicBezTo>
                      <a:pt x="8992" y="39732"/>
                      <a:pt x="9268" y="40162"/>
                      <a:pt x="9531" y="40162"/>
                    </a:cubicBezTo>
                    <a:cubicBezTo>
                      <a:pt x="9576" y="40162"/>
                      <a:pt x="9620" y="40149"/>
                      <a:pt x="9664" y="40122"/>
                    </a:cubicBezTo>
                    <a:cubicBezTo>
                      <a:pt x="9998" y="39907"/>
                      <a:pt x="9747" y="39119"/>
                      <a:pt x="9652" y="38845"/>
                    </a:cubicBezTo>
                    <a:cubicBezTo>
                      <a:pt x="9341" y="37831"/>
                      <a:pt x="8924" y="37008"/>
                      <a:pt x="8900" y="35958"/>
                    </a:cubicBezTo>
                    <a:lnTo>
                      <a:pt x="8900" y="35958"/>
                    </a:lnTo>
                    <a:cubicBezTo>
                      <a:pt x="9163" y="36220"/>
                      <a:pt x="9461" y="36447"/>
                      <a:pt x="9687" y="36745"/>
                    </a:cubicBezTo>
                    <a:cubicBezTo>
                      <a:pt x="9878" y="37008"/>
                      <a:pt x="10021" y="37497"/>
                      <a:pt x="10391" y="37533"/>
                    </a:cubicBezTo>
                    <a:cubicBezTo>
                      <a:pt x="10399" y="37535"/>
                      <a:pt x="10408" y="37536"/>
                      <a:pt x="10417" y="37536"/>
                    </a:cubicBezTo>
                    <a:cubicBezTo>
                      <a:pt x="10458" y="37536"/>
                      <a:pt x="10503" y="37513"/>
                      <a:pt x="10523" y="37473"/>
                    </a:cubicBezTo>
                    <a:cubicBezTo>
                      <a:pt x="10773" y="37127"/>
                      <a:pt x="10630" y="36650"/>
                      <a:pt x="10487" y="36280"/>
                    </a:cubicBezTo>
                    <a:cubicBezTo>
                      <a:pt x="10165" y="35481"/>
                      <a:pt x="9628" y="34825"/>
                      <a:pt x="9353" y="33990"/>
                    </a:cubicBezTo>
                    <a:cubicBezTo>
                      <a:pt x="9151" y="33333"/>
                      <a:pt x="9019" y="32653"/>
                      <a:pt x="8960" y="31961"/>
                    </a:cubicBezTo>
                    <a:cubicBezTo>
                      <a:pt x="8936" y="31663"/>
                      <a:pt x="8912" y="31365"/>
                      <a:pt x="8900" y="31079"/>
                    </a:cubicBezTo>
                    <a:lnTo>
                      <a:pt x="8900" y="30828"/>
                    </a:lnTo>
                    <a:cubicBezTo>
                      <a:pt x="8888" y="30506"/>
                      <a:pt x="8912" y="30172"/>
                      <a:pt x="8972" y="29838"/>
                    </a:cubicBezTo>
                    <a:cubicBezTo>
                      <a:pt x="9031" y="29504"/>
                      <a:pt x="9103" y="29182"/>
                      <a:pt x="9174" y="28848"/>
                    </a:cubicBezTo>
                    <a:cubicBezTo>
                      <a:pt x="9542" y="29023"/>
                      <a:pt x="9962" y="29070"/>
                      <a:pt x="10377" y="29070"/>
                    </a:cubicBezTo>
                    <a:cubicBezTo>
                      <a:pt x="10555" y="29070"/>
                      <a:pt x="10733" y="29061"/>
                      <a:pt x="10904" y="29050"/>
                    </a:cubicBezTo>
                    <a:cubicBezTo>
                      <a:pt x="12002" y="29003"/>
                      <a:pt x="13111" y="28883"/>
                      <a:pt x="14209" y="28800"/>
                    </a:cubicBezTo>
                    <a:cubicBezTo>
                      <a:pt x="15330" y="28728"/>
                      <a:pt x="16452" y="28585"/>
                      <a:pt x="17549" y="28335"/>
                    </a:cubicBezTo>
                    <a:cubicBezTo>
                      <a:pt x="18003" y="28227"/>
                      <a:pt x="18623" y="28144"/>
                      <a:pt x="18897" y="27762"/>
                    </a:cubicBezTo>
                    <a:close/>
                    <a:moveTo>
                      <a:pt x="20592" y="41601"/>
                    </a:moveTo>
                    <a:cubicBezTo>
                      <a:pt x="20592" y="42746"/>
                      <a:pt x="20663" y="43880"/>
                      <a:pt x="20615" y="45013"/>
                    </a:cubicBezTo>
                    <a:cubicBezTo>
                      <a:pt x="20603" y="45323"/>
                      <a:pt x="20580" y="45621"/>
                      <a:pt x="20532" y="45920"/>
                    </a:cubicBezTo>
                    <a:lnTo>
                      <a:pt x="20520" y="45932"/>
                    </a:lnTo>
                    <a:cubicBezTo>
                      <a:pt x="20389" y="46015"/>
                      <a:pt x="20237" y="46057"/>
                      <a:pt x="20085" y="46057"/>
                    </a:cubicBezTo>
                    <a:cubicBezTo>
                      <a:pt x="19932" y="46057"/>
                      <a:pt x="19780" y="46015"/>
                      <a:pt x="19649" y="45932"/>
                    </a:cubicBezTo>
                    <a:cubicBezTo>
                      <a:pt x="19624" y="45912"/>
                      <a:pt x="19597" y="45903"/>
                      <a:pt x="19570" y="45903"/>
                    </a:cubicBezTo>
                    <a:cubicBezTo>
                      <a:pt x="19469" y="45903"/>
                      <a:pt x="19378" y="46026"/>
                      <a:pt x="19482" y="46110"/>
                    </a:cubicBezTo>
                    <a:cubicBezTo>
                      <a:pt x="19657" y="46234"/>
                      <a:pt x="19867" y="46300"/>
                      <a:pt x="20081" y="46300"/>
                    </a:cubicBezTo>
                    <a:cubicBezTo>
                      <a:pt x="20217" y="46300"/>
                      <a:pt x="20354" y="46274"/>
                      <a:pt x="20484" y="46218"/>
                    </a:cubicBezTo>
                    <a:lnTo>
                      <a:pt x="20484" y="46218"/>
                    </a:lnTo>
                    <a:cubicBezTo>
                      <a:pt x="20293" y="47196"/>
                      <a:pt x="20007" y="48151"/>
                      <a:pt x="19649" y="49069"/>
                    </a:cubicBezTo>
                    <a:cubicBezTo>
                      <a:pt x="19017" y="50751"/>
                      <a:pt x="18301" y="52433"/>
                      <a:pt x="17537" y="54056"/>
                    </a:cubicBezTo>
                    <a:cubicBezTo>
                      <a:pt x="16893" y="55392"/>
                      <a:pt x="15939" y="56991"/>
                      <a:pt x="15820" y="58506"/>
                    </a:cubicBezTo>
                    <a:cubicBezTo>
                      <a:pt x="15724" y="59699"/>
                      <a:pt x="17024" y="60283"/>
                      <a:pt x="17931" y="60701"/>
                    </a:cubicBezTo>
                    <a:cubicBezTo>
                      <a:pt x="18289" y="60844"/>
                      <a:pt x="18635" y="60999"/>
                      <a:pt x="18993" y="61142"/>
                    </a:cubicBezTo>
                    <a:cubicBezTo>
                      <a:pt x="18815" y="61221"/>
                      <a:pt x="18629" y="61268"/>
                      <a:pt x="18441" y="61268"/>
                    </a:cubicBezTo>
                    <a:cubicBezTo>
                      <a:pt x="18403" y="61268"/>
                      <a:pt x="18364" y="61266"/>
                      <a:pt x="18325" y="61262"/>
                    </a:cubicBezTo>
                    <a:cubicBezTo>
                      <a:pt x="18050" y="61250"/>
                      <a:pt x="17788" y="61226"/>
                      <a:pt x="17526" y="61166"/>
                    </a:cubicBezTo>
                    <a:cubicBezTo>
                      <a:pt x="17251" y="61095"/>
                      <a:pt x="16989" y="61023"/>
                      <a:pt x="16714" y="60928"/>
                    </a:cubicBezTo>
                    <a:cubicBezTo>
                      <a:pt x="16034" y="60677"/>
                      <a:pt x="15366" y="60367"/>
                      <a:pt x="14746" y="59997"/>
                    </a:cubicBezTo>
                    <a:cubicBezTo>
                      <a:pt x="13911" y="59508"/>
                      <a:pt x="13517" y="58482"/>
                      <a:pt x="12527" y="58315"/>
                    </a:cubicBezTo>
                    <a:cubicBezTo>
                      <a:pt x="12801" y="57850"/>
                      <a:pt x="13171" y="57468"/>
                      <a:pt x="13362" y="56943"/>
                    </a:cubicBezTo>
                    <a:cubicBezTo>
                      <a:pt x="13672" y="56048"/>
                      <a:pt x="13779" y="55046"/>
                      <a:pt x="13946" y="54116"/>
                    </a:cubicBezTo>
                    <a:cubicBezTo>
                      <a:pt x="14233" y="52481"/>
                      <a:pt x="14495" y="50847"/>
                      <a:pt x="14925" y="49248"/>
                    </a:cubicBezTo>
                    <a:cubicBezTo>
                      <a:pt x="15187" y="48508"/>
                      <a:pt x="15378" y="47733"/>
                      <a:pt x="15521" y="46958"/>
                    </a:cubicBezTo>
                    <a:cubicBezTo>
                      <a:pt x="15784" y="45383"/>
                      <a:pt x="15605" y="43748"/>
                      <a:pt x="15605" y="42150"/>
                    </a:cubicBezTo>
                    <a:lnTo>
                      <a:pt x="15605" y="42150"/>
                    </a:lnTo>
                    <a:cubicBezTo>
                      <a:pt x="15949" y="42322"/>
                      <a:pt x="16507" y="42343"/>
                      <a:pt x="16944" y="42343"/>
                    </a:cubicBezTo>
                    <a:cubicBezTo>
                      <a:pt x="17082" y="42343"/>
                      <a:pt x="17208" y="42341"/>
                      <a:pt x="17311" y="42341"/>
                    </a:cubicBezTo>
                    <a:cubicBezTo>
                      <a:pt x="17403" y="42344"/>
                      <a:pt x="17495" y="42346"/>
                      <a:pt x="17588" y="42346"/>
                    </a:cubicBezTo>
                    <a:cubicBezTo>
                      <a:pt x="18416" y="42346"/>
                      <a:pt x="19249" y="42202"/>
                      <a:pt x="20043" y="41923"/>
                    </a:cubicBezTo>
                    <a:cubicBezTo>
                      <a:pt x="20246" y="41851"/>
                      <a:pt x="20425" y="41744"/>
                      <a:pt x="20592" y="41601"/>
                    </a:cubicBezTo>
                    <a:close/>
                    <a:moveTo>
                      <a:pt x="12396" y="58542"/>
                    </a:moveTo>
                    <a:cubicBezTo>
                      <a:pt x="13207" y="58613"/>
                      <a:pt x="13505" y="59269"/>
                      <a:pt x="14006" y="59759"/>
                    </a:cubicBezTo>
                    <a:cubicBezTo>
                      <a:pt x="14257" y="59985"/>
                      <a:pt x="14531" y="60188"/>
                      <a:pt x="14841" y="60343"/>
                    </a:cubicBezTo>
                    <a:cubicBezTo>
                      <a:pt x="15700" y="60796"/>
                      <a:pt x="16643" y="61250"/>
                      <a:pt x="17597" y="61429"/>
                    </a:cubicBezTo>
                    <a:cubicBezTo>
                      <a:pt x="17792" y="61461"/>
                      <a:pt x="18206" y="61547"/>
                      <a:pt x="18577" y="61547"/>
                    </a:cubicBezTo>
                    <a:cubicBezTo>
                      <a:pt x="18888" y="61547"/>
                      <a:pt x="19169" y="61487"/>
                      <a:pt x="19267" y="61286"/>
                    </a:cubicBezTo>
                    <a:cubicBezTo>
                      <a:pt x="19267" y="61274"/>
                      <a:pt x="19267" y="61274"/>
                      <a:pt x="19279" y="61262"/>
                    </a:cubicBezTo>
                    <a:cubicBezTo>
                      <a:pt x="19542" y="61357"/>
                      <a:pt x="19876" y="61476"/>
                      <a:pt x="20007" y="61632"/>
                    </a:cubicBezTo>
                    <a:cubicBezTo>
                      <a:pt x="20484" y="62156"/>
                      <a:pt x="19351" y="62097"/>
                      <a:pt x="19005" y="62109"/>
                    </a:cubicBezTo>
                    <a:lnTo>
                      <a:pt x="19005" y="62121"/>
                    </a:lnTo>
                    <a:cubicBezTo>
                      <a:pt x="18930" y="62122"/>
                      <a:pt x="18855" y="62123"/>
                      <a:pt x="18781" y="62123"/>
                    </a:cubicBezTo>
                    <a:cubicBezTo>
                      <a:pt x="18250" y="62123"/>
                      <a:pt x="17726" y="62085"/>
                      <a:pt x="17203" y="62001"/>
                    </a:cubicBezTo>
                    <a:cubicBezTo>
                      <a:pt x="16416" y="61882"/>
                      <a:pt x="15533" y="61751"/>
                      <a:pt x="14817" y="61369"/>
                    </a:cubicBezTo>
                    <a:cubicBezTo>
                      <a:pt x="14436" y="61178"/>
                      <a:pt x="14102" y="60880"/>
                      <a:pt x="13863" y="60522"/>
                    </a:cubicBezTo>
                    <a:cubicBezTo>
                      <a:pt x="13791" y="60427"/>
                      <a:pt x="13720" y="60152"/>
                      <a:pt x="13565" y="60116"/>
                    </a:cubicBezTo>
                    <a:cubicBezTo>
                      <a:pt x="13548" y="60114"/>
                      <a:pt x="13532" y="60113"/>
                      <a:pt x="13517" y="60113"/>
                    </a:cubicBezTo>
                    <a:cubicBezTo>
                      <a:pt x="13289" y="60113"/>
                      <a:pt x="13184" y="60353"/>
                      <a:pt x="13028" y="60498"/>
                    </a:cubicBezTo>
                    <a:cubicBezTo>
                      <a:pt x="12898" y="60619"/>
                      <a:pt x="12772" y="60675"/>
                      <a:pt x="12653" y="60675"/>
                    </a:cubicBezTo>
                    <a:cubicBezTo>
                      <a:pt x="12477" y="60675"/>
                      <a:pt x="12316" y="60552"/>
                      <a:pt x="12181" y="60331"/>
                    </a:cubicBezTo>
                    <a:cubicBezTo>
                      <a:pt x="11954" y="59961"/>
                      <a:pt x="12145" y="59269"/>
                      <a:pt x="12276" y="58840"/>
                    </a:cubicBezTo>
                    <a:cubicBezTo>
                      <a:pt x="12312" y="58733"/>
                      <a:pt x="12348" y="58637"/>
                      <a:pt x="12396" y="58542"/>
                    </a:cubicBezTo>
                    <a:close/>
                    <a:moveTo>
                      <a:pt x="15354" y="42257"/>
                    </a:moveTo>
                    <a:cubicBezTo>
                      <a:pt x="15354" y="43581"/>
                      <a:pt x="15485" y="44929"/>
                      <a:pt x="15354" y="46254"/>
                    </a:cubicBezTo>
                    <a:cubicBezTo>
                      <a:pt x="15342" y="46397"/>
                      <a:pt x="15318" y="46564"/>
                      <a:pt x="15307" y="46719"/>
                    </a:cubicBezTo>
                    <a:lnTo>
                      <a:pt x="15283" y="46731"/>
                    </a:lnTo>
                    <a:cubicBezTo>
                      <a:pt x="15145" y="46820"/>
                      <a:pt x="14990" y="46865"/>
                      <a:pt x="14837" y="46865"/>
                    </a:cubicBezTo>
                    <a:cubicBezTo>
                      <a:pt x="14683" y="46865"/>
                      <a:pt x="14531" y="46820"/>
                      <a:pt x="14400" y="46731"/>
                    </a:cubicBezTo>
                    <a:cubicBezTo>
                      <a:pt x="14372" y="46711"/>
                      <a:pt x="14343" y="46702"/>
                      <a:pt x="14316" y="46702"/>
                    </a:cubicBezTo>
                    <a:cubicBezTo>
                      <a:pt x="14212" y="46702"/>
                      <a:pt x="14129" y="46822"/>
                      <a:pt x="14233" y="46898"/>
                    </a:cubicBezTo>
                    <a:cubicBezTo>
                      <a:pt x="14413" y="47035"/>
                      <a:pt x="14624" y="47102"/>
                      <a:pt x="14840" y="47102"/>
                    </a:cubicBezTo>
                    <a:cubicBezTo>
                      <a:pt x="14980" y="47102"/>
                      <a:pt x="15122" y="47074"/>
                      <a:pt x="15259" y="47017"/>
                    </a:cubicBezTo>
                    <a:lnTo>
                      <a:pt x="15259" y="47017"/>
                    </a:lnTo>
                    <a:cubicBezTo>
                      <a:pt x="14984" y="48604"/>
                      <a:pt x="14340" y="50131"/>
                      <a:pt x="13732" y="51598"/>
                    </a:cubicBezTo>
                    <a:cubicBezTo>
                      <a:pt x="12956" y="53471"/>
                      <a:pt x="12050" y="55285"/>
                      <a:pt x="11262" y="57158"/>
                    </a:cubicBezTo>
                    <a:cubicBezTo>
                      <a:pt x="10737" y="58410"/>
                      <a:pt x="9890" y="59985"/>
                      <a:pt x="11203" y="61011"/>
                    </a:cubicBezTo>
                    <a:cubicBezTo>
                      <a:pt x="11811" y="61488"/>
                      <a:pt x="12551" y="61787"/>
                      <a:pt x="13266" y="62085"/>
                    </a:cubicBezTo>
                    <a:lnTo>
                      <a:pt x="13720" y="62276"/>
                    </a:lnTo>
                    <a:cubicBezTo>
                      <a:pt x="13541" y="62365"/>
                      <a:pt x="13346" y="62413"/>
                      <a:pt x="13156" y="62413"/>
                    </a:cubicBezTo>
                    <a:cubicBezTo>
                      <a:pt x="13117" y="62413"/>
                      <a:pt x="13078" y="62411"/>
                      <a:pt x="13040" y="62407"/>
                    </a:cubicBezTo>
                    <a:cubicBezTo>
                      <a:pt x="12765" y="62395"/>
                      <a:pt x="12491" y="62359"/>
                      <a:pt x="12229" y="62300"/>
                    </a:cubicBezTo>
                    <a:cubicBezTo>
                      <a:pt x="11942" y="62240"/>
                      <a:pt x="11668" y="62156"/>
                      <a:pt x="11393" y="62061"/>
                    </a:cubicBezTo>
                    <a:cubicBezTo>
                      <a:pt x="10690" y="61810"/>
                      <a:pt x="10021" y="61488"/>
                      <a:pt x="9377" y="61119"/>
                    </a:cubicBezTo>
                    <a:cubicBezTo>
                      <a:pt x="8530" y="60606"/>
                      <a:pt x="8125" y="59568"/>
                      <a:pt x="7111" y="59389"/>
                    </a:cubicBezTo>
                    <a:cubicBezTo>
                      <a:pt x="7397" y="58923"/>
                      <a:pt x="7767" y="58530"/>
                      <a:pt x="7958" y="57993"/>
                    </a:cubicBezTo>
                    <a:cubicBezTo>
                      <a:pt x="8292" y="57027"/>
                      <a:pt x="8411" y="55929"/>
                      <a:pt x="8602" y="54915"/>
                    </a:cubicBezTo>
                    <a:cubicBezTo>
                      <a:pt x="9019" y="52672"/>
                      <a:pt x="9425" y="50405"/>
                      <a:pt x="10212" y="48258"/>
                    </a:cubicBezTo>
                    <a:cubicBezTo>
                      <a:pt x="10534" y="47387"/>
                      <a:pt x="10463" y="46838"/>
                      <a:pt x="10284" y="45932"/>
                    </a:cubicBezTo>
                    <a:cubicBezTo>
                      <a:pt x="10045" y="44786"/>
                      <a:pt x="9866" y="43629"/>
                      <a:pt x="9747" y="42460"/>
                    </a:cubicBezTo>
                    <a:lnTo>
                      <a:pt x="9747" y="42460"/>
                    </a:lnTo>
                    <a:cubicBezTo>
                      <a:pt x="10558" y="42687"/>
                      <a:pt x="11501" y="42746"/>
                      <a:pt x="12300" y="42758"/>
                    </a:cubicBezTo>
                    <a:cubicBezTo>
                      <a:pt x="12381" y="42760"/>
                      <a:pt x="12461" y="42760"/>
                      <a:pt x="12542" y="42760"/>
                    </a:cubicBezTo>
                    <a:cubicBezTo>
                      <a:pt x="13105" y="42760"/>
                      <a:pt x="13668" y="42724"/>
                      <a:pt x="14221" y="42651"/>
                    </a:cubicBezTo>
                    <a:cubicBezTo>
                      <a:pt x="14507" y="42603"/>
                      <a:pt x="14925" y="42591"/>
                      <a:pt x="15175" y="42424"/>
                    </a:cubicBezTo>
                    <a:cubicBezTo>
                      <a:pt x="15247" y="42376"/>
                      <a:pt x="15307" y="42329"/>
                      <a:pt x="15354" y="42257"/>
                    </a:cubicBezTo>
                    <a:close/>
                    <a:moveTo>
                      <a:pt x="6991" y="59615"/>
                    </a:moveTo>
                    <a:cubicBezTo>
                      <a:pt x="7814" y="59687"/>
                      <a:pt x="8113" y="60355"/>
                      <a:pt x="8626" y="60856"/>
                    </a:cubicBezTo>
                    <a:cubicBezTo>
                      <a:pt x="8876" y="61095"/>
                      <a:pt x="9174" y="61297"/>
                      <a:pt x="9485" y="61453"/>
                    </a:cubicBezTo>
                    <a:cubicBezTo>
                      <a:pt x="10356" y="61918"/>
                      <a:pt x="11322" y="62383"/>
                      <a:pt x="12300" y="62562"/>
                    </a:cubicBezTo>
                    <a:cubicBezTo>
                      <a:pt x="12493" y="62601"/>
                      <a:pt x="12910" y="62684"/>
                      <a:pt x="13288" y="62684"/>
                    </a:cubicBezTo>
                    <a:cubicBezTo>
                      <a:pt x="13612" y="62684"/>
                      <a:pt x="13907" y="62623"/>
                      <a:pt x="14006" y="62419"/>
                    </a:cubicBezTo>
                    <a:lnTo>
                      <a:pt x="14006" y="62395"/>
                    </a:lnTo>
                    <a:cubicBezTo>
                      <a:pt x="14149" y="62467"/>
                      <a:pt x="14304" y="62526"/>
                      <a:pt x="14448" y="62598"/>
                    </a:cubicBezTo>
                    <a:cubicBezTo>
                      <a:pt x="14555" y="62658"/>
                      <a:pt x="14853" y="62777"/>
                      <a:pt x="14901" y="62848"/>
                    </a:cubicBezTo>
                    <a:cubicBezTo>
                      <a:pt x="15199" y="63314"/>
                      <a:pt x="14125" y="63254"/>
                      <a:pt x="13887" y="63266"/>
                    </a:cubicBezTo>
                    <a:cubicBezTo>
                      <a:pt x="13722" y="63273"/>
                      <a:pt x="13556" y="63277"/>
                      <a:pt x="13391" y="63277"/>
                    </a:cubicBezTo>
                    <a:cubicBezTo>
                      <a:pt x="12484" y="63277"/>
                      <a:pt x="11580" y="63166"/>
                      <a:pt x="10701" y="62944"/>
                    </a:cubicBezTo>
                    <a:cubicBezTo>
                      <a:pt x="10188" y="62836"/>
                      <a:pt x="9699" y="62658"/>
                      <a:pt x="9258" y="62407"/>
                    </a:cubicBezTo>
                    <a:cubicBezTo>
                      <a:pt x="8936" y="62216"/>
                      <a:pt x="8673" y="61954"/>
                      <a:pt x="8471" y="61643"/>
                    </a:cubicBezTo>
                    <a:cubicBezTo>
                      <a:pt x="8423" y="61560"/>
                      <a:pt x="8375" y="61369"/>
                      <a:pt x="8292" y="61309"/>
                    </a:cubicBezTo>
                    <a:cubicBezTo>
                      <a:pt x="8216" y="61257"/>
                      <a:pt x="8154" y="61235"/>
                      <a:pt x="8098" y="61235"/>
                    </a:cubicBezTo>
                    <a:cubicBezTo>
                      <a:pt x="7951" y="61235"/>
                      <a:pt x="7854" y="61389"/>
                      <a:pt x="7707" y="61536"/>
                    </a:cubicBezTo>
                    <a:cubicBezTo>
                      <a:pt x="7543" y="61700"/>
                      <a:pt x="7388" y="61821"/>
                      <a:pt x="7218" y="61821"/>
                    </a:cubicBezTo>
                    <a:cubicBezTo>
                      <a:pt x="7104" y="61821"/>
                      <a:pt x="6983" y="61766"/>
                      <a:pt x="6848" y="61632"/>
                    </a:cubicBezTo>
                    <a:cubicBezTo>
                      <a:pt x="6454" y="61262"/>
                      <a:pt x="6693" y="60510"/>
                      <a:pt x="6812" y="60045"/>
                    </a:cubicBezTo>
                    <a:cubicBezTo>
                      <a:pt x="6860" y="59902"/>
                      <a:pt x="6920" y="59747"/>
                      <a:pt x="6991" y="59615"/>
                    </a:cubicBezTo>
                    <a:close/>
                    <a:moveTo>
                      <a:pt x="9797" y="0"/>
                    </a:moveTo>
                    <a:cubicBezTo>
                      <a:pt x="9277" y="0"/>
                      <a:pt x="8735" y="245"/>
                      <a:pt x="8661" y="752"/>
                    </a:cubicBezTo>
                    <a:cubicBezTo>
                      <a:pt x="8505" y="685"/>
                      <a:pt x="8305" y="663"/>
                      <a:pt x="8111" y="663"/>
                    </a:cubicBezTo>
                    <a:cubicBezTo>
                      <a:pt x="7892" y="663"/>
                      <a:pt x="7679" y="691"/>
                      <a:pt x="7540" y="716"/>
                    </a:cubicBezTo>
                    <a:cubicBezTo>
                      <a:pt x="6765" y="884"/>
                      <a:pt x="5965" y="1528"/>
                      <a:pt x="5464" y="2112"/>
                    </a:cubicBezTo>
                    <a:cubicBezTo>
                      <a:pt x="4379" y="3329"/>
                      <a:pt x="4068" y="5047"/>
                      <a:pt x="4653" y="6562"/>
                    </a:cubicBezTo>
                    <a:cubicBezTo>
                      <a:pt x="4599" y="6553"/>
                      <a:pt x="4544" y="6548"/>
                      <a:pt x="4487" y="6548"/>
                    </a:cubicBezTo>
                    <a:cubicBezTo>
                      <a:pt x="3821" y="6548"/>
                      <a:pt x="2956" y="7153"/>
                      <a:pt x="2649" y="7505"/>
                    </a:cubicBezTo>
                    <a:cubicBezTo>
                      <a:pt x="1861" y="8435"/>
                      <a:pt x="1993" y="9497"/>
                      <a:pt x="2613" y="10416"/>
                    </a:cubicBezTo>
                    <a:cubicBezTo>
                      <a:pt x="2576" y="10413"/>
                      <a:pt x="2539" y="10412"/>
                      <a:pt x="2502" y="10412"/>
                    </a:cubicBezTo>
                    <a:cubicBezTo>
                      <a:pt x="856" y="10412"/>
                      <a:pt x="1" y="12995"/>
                      <a:pt x="1635" y="13637"/>
                    </a:cubicBezTo>
                    <a:cubicBezTo>
                      <a:pt x="585" y="14341"/>
                      <a:pt x="36" y="15713"/>
                      <a:pt x="561" y="16918"/>
                    </a:cubicBezTo>
                    <a:cubicBezTo>
                      <a:pt x="1009" y="17956"/>
                      <a:pt x="2120" y="18463"/>
                      <a:pt x="3217" y="18463"/>
                    </a:cubicBezTo>
                    <a:cubicBezTo>
                      <a:pt x="3670" y="18463"/>
                      <a:pt x="4121" y="18377"/>
                      <a:pt x="4522" y="18206"/>
                    </a:cubicBezTo>
                    <a:lnTo>
                      <a:pt x="4522" y="18206"/>
                    </a:lnTo>
                    <a:cubicBezTo>
                      <a:pt x="4522" y="18337"/>
                      <a:pt x="4510" y="18457"/>
                      <a:pt x="4510" y="18576"/>
                    </a:cubicBezTo>
                    <a:cubicBezTo>
                      <a:pt x="4486" y="18779"/>
                      <a:pt x="4546" y="18970"/>
                      <a:pt x="4653" y="19113"/>
                    </a:cubicBezTo>
                    <a:cubicBezTo>
                      <a:pt x="4617" y="23252"/>
                      <a:pt x="4880" y="27428"/>
                      <a:pt x="5214" y="31544"/>
                    </a:cubicBezTo>
                    <a:cubicBezTo>
                      <a:pt x="5297" y="32522"/>
                      <a:pt x="5405" y="33488"/>
                      <a:pt x="5405" y="34467"/>
                    </a:cubicBezTo>
                    <a:cubicBezTo>
                      <a:pt x="5405" y="35409"/>
                      <a:pt x="5297" y="36340"/>
                      <a:pt x="5405" y="37282"/>
                    </a:cubicBezTo>
                    <a:cubicBezTo>
                      <a:pt x="5500" y="38141"/>
                      <a:pt x="5894" y="40277"/>
                      <a:pt x="7051" y="40384"/>
                    </a:cubicBezTo>
                    <a:cubicBezTo>
                      <a:pt x="7087" y="40384"/>
                      <a:pt x="7134" y="40360"/>
                      <a:pt x="7146" y="40324"/>
                    </a:cubicBezTo>
                    <a:cubicBezTo>
                      <a:pt x="7182" y="40253"/>
                      <a:pt x="7206" y="40193"/>
                      <a:pt x="7218" y="40122"/>
                    </a:cubicBezTo>
                    <a:cubicBezTo>
                      <a:pt x="7358" y="40315"/>
                      <a:pt x="7537" y="40461"/>
                      <a:pt x="7728" y="40461"/>
                    </a:cubicBezTo>
                    <a:cubicBezTo>
                      <a:pt x="7749" y="40461"/>
                      <a:pt x="7770" y="40459"/>
                      <a:pt x="7791" y="40456"/>
                    </a:cubicBezTo>
                    <a:cubicBezTo>
                      <a:pt x="8137" y="40408"/>
                      <a:pt x="7981" y="40038"/>
                      <a:pt x="7910" y="39799"/>
                    </a:cubicBezTo>
                    <a:lnTo>
                      <a:pt x="7886" y="39740"/>
                    </a:lnTo>
                    <a:lnTo>
                      <a:pt x="7886" y="39740"/>
                    </a:lnTo>
                    <a:cubicBezTo>
                      <a:pt x="8053" y="39978"/>
                      <a:pt x="8363" y="40360"/>
                      <a:pt x="8650" y="40444"/>
                    </a:cubicBezTo>
                    <a:cubicBezTo>
                      <a:pt x="8650" y="40456"/>
                      <a:pt x="8638" y="40479"/>
                      <a:pt x="8638" y="40491"/>
                    </a:cubicBezTo>
                    <a:cubicBezTo>
                      <a:pt x="8602" y="41088"/>
                      <a:pt x="8482" y="41959"/>
                      <a:pt x="9127" y="42245"/>
                    </a:cubicBezTo>
                    <a:cubicBezTo>
                      <a:pt x="9246" y="42305"/>
                      <a:pt x="9365" y="42341"/>
                      <a:pt x="9497" y="42400"/>
                    </a:cubicBezTo>
                    <a:cubicBezTo>
                      <a:pt x="9592" y="43331"/>
                      <a:pt x="9723" y="44261"/>
                      <a:pt x="9890" y="45192"/>
                    </a:cubicBezTo>
                    <a:cubicBezTo>
                      <a:pt x="9986" y="45729"/>
                      <a:pt x="10141" y="46266"/>
                      <a:pt x="10212" y="46814"/>
                    </a:cubicBezTo>
                    <a:cubicBezTo>
                      <a:pt x="10296" y="47542"/>
                      <a:pt x="10010" y="48091"/>
                      <a:pt x="9771" y="48771"/>
                    </a:cubicBezTo>
                    <a:cubicBezTo>
                      <a:pt x="9079" y="50847"/>
                      <a:pt x="8721" y="53006"/>
                      <a:pt x="8315" y="55153"/>
                    </a:cubicBezTo>
                    <a:cubicBezTo>
                      <a:pt x="8137" y="56108"/>
                      <a:pt x="8065" y="57468"/>
                      <a:pt x="7540" y="58315"/>
                    </a:cubicBezTo>
                    <a:cubicBezTo>
                      <a:pt x="7337" y="58637"/>
                      <a:pt x="7063" y="58888"/>
                      <a:pt x="6872" y="59234"/>
                    </a:cubicBezTo>
                    <a:cubicBezTo>
                      <a:pt x="6657" y="59675"/>
                      <a:pt x="6514" y="60152"/>
                      <a:pt x="6454" y="60653"/>
                    </a:cubicBezTo>
                    <a:cubicBezTo>
                      <a:pt x="6395" y="61059"/>
                      <a:pt x="6287" y="61488"/>
                      <a:pt x="6633" y="61799"/>
                    </a:cubicBezTo>
                    <a:cubicBezTo>
                      <a:pt x="6802" y="61958"/>
                      <a:pt x="7103" y="62110"/>
                      <a:pt x="7358" y="62110"/>
                    </a:cubicBezTo>
                    <a:cubicBezTo>
                      <a:pt x="7427" y="62110"/>
                      <a:pt x="7493" y="62099"/>
                      <a:pt x="7552" y="62073"/>
                    </a:cubicBezTo>
                    <a:cubicBezTo>
                      <a:pt x="7885" y="61936"/>
                      <a:pt x="7894" y="61591"/>
                      <a:pt x="8026" y="61591"/>
                    </a:cubicBezTo>
                    <a:cubicBezTo>
                      <a:pt x="8078" y="61591"/>
                      <a:pt x="8150" y="61645"/>
                      <a:pt x="8268" y="61787"/>
                    </a:cubicBezTo>
                    <a:cubicBezTo>
                      <a:pt x="8459" y="62049"/>
                      <a:pt x="8685" y="62288"/>
                      <a:pt x="8936" y="62491"/>
                    </a:cubicBezTo>
                    <a:cubicBezTo>
                      <a:pt x="9687" y="63039"/>
                      <a:pt x="10642" y="63206"/>
                      <a:pt x="11525" y="63361"/>
                    </a:cubicBezTo>
                    <a:cubicBezTo>
                      <a:pt x="11775" y="63404"/>
                      <a:pt x="12825" y="63549"/>
                      <a:pt x="13767" y="63549"/>
                    </a:cubicBezTo>
                    <a:cubicBezTo>
                      <a:pt x="14669" y="63549"/>
                      <a:pt x="15471" y="63416"/>
                      <a:pt x="15378" y="62932"/>
                    </a:cubicBezTo>
                    <a:cubicBezTo>
                      <a:pt x="15318" y="62598"/>
                      <a:pt x="14483" y="62300"/>
                      <a:pt x="13958" y="62109"/>
                    </a:cubicBezTo>
                    <a:cubicBezTo>
                      <a:pt x="13911" y="62061"/>
                      <a:pt x="13827" y="62025"/>
                      <a:pt x="13756" y="62025"/>
                    </a:cubicBezTo>
                    <a:lnTo>
                      <a:pt x="13732" y="62025"/>
                    </a:lnTo>
                    <a:lnTo>
                      <a:pt x="13624" y="61978"/>
                    </a:lnTo>
                    <a:cubicBezTo>
                      <a:pt x="12491" y="61500"/>
                      <a:pt x="10570" y="60940"/>
                      <a:pt x="10749" y="59389"/>
                    </a:cubicBezTo>
                    <a:cubicBezTo>
                      <a:pt x="10880" y="58315"/>
                      <a:pt x="11501" y="57194"/>
                      <a:pt x="11942" y="56239"/>
                    </a:cubicBezTo>
                    <a:cubicBezTo>
                      <a:pt x="12372" y="55285"/>
                      <a:pt x="12837" y="54354"/>
                      <a:pt x="13243" y="53400"/>
                    </a:cubicBezTo>
                    <a:cubicBezTo>
                      <a:pt x="13577" y="52612"/>
                      <a:pt x="13923" y="51825"/>
                      <a:pt x="14257" y="51014"/>
                    </a:cubicBezTo>
                    <a:lnTo>
                      <a:pt x="14257" y="51014"/>
                    </a:lnTo>
                    <a:cubicBezTo>
                      <a:pt x="14054" y="52028"/>
                      <a:pt x="13875" y="53042"/>
                      <a:pt x="13696" y="54056"/>
                    </a:cubicBezTo>
                    <a:cubicBezTo>
                      <a:pt x="13553" y="54927"/>
                      <a:pt x="13433" y="55845"/>
                      <a:pt x="13171" y="56692"/>
                    </a:cubicBezTo>
                    <a:cubicBezTo>
                      <a:pt x="12944" y="57432"/>
                      <a:pt x="12324" y="57921"/>
                      <a:pt x="12073" y="58661"/>
                    </a:cubicBezTo>
                    <a:cubicBezTo>
                      <a:pt x="11942" y="59078"/>
                      <a:pt x="11668" y="59961"/>
                      <a:pt x="11859" y="60403"/>
                    </a:cubicBezTo>
                    <a:cubicBezTo>
                      <a:pt x="11960" y="60660"/>
                      <a:pt x="12407" y="60992"/>
                      <a:pt x="12718" y="60992"/>
                    </a:cubicBezTo>
                    <a:cubicBezTo>
                      <a:pt x="12739" y="60992"/>
                      <a:pt x="12758" y="60990"/>
                      <a:pt x="12777" y="60987"/>
                    </a:cubicBezTo>
                    <a:cubicBezTo>
                      <a:pt x="13100" y="60954"/>
                      <a:pt x="13225" y="60454"/>
                      <a:pt x="13492" y="60454"/>
                    </a:cubicBezTo>
                    <a:cubicBezTo>
                      <a:pt x="13512" y="60454"/>
                      <a:pt x="13532" y="60457"/>
                      <a:pt x="13553" y="60462"/>
                    </a:cubicBezTo>
                    <a:cubicBezTo>
                      <a:pt x="13589" y="60474"/>
                      <a:pt x="14018" y="61107"/>
                      <a:pt x="14114" y="61190"/>
                    </a:cubicBezTo>
                    <a:cubicBezTo>
                      <a:pt x="14364" y="61417"/>
                      <a:pt x="14650" y="61584"/>
                      <a:pt x="14949" y="61715"/>
                    </a:cubicBezTo>
                    <a:cubicBezTo>
                      <a:pt x="15955" y="62151"/>
                      <a:pt x="17269" y="62405"/>
                      <a:pt x="18486" y="62405"/>
                    </a:cubicBezTo>
                    <a:cubicBezTo>
                      <a:pt x="19000" y="62405"/>
                      <a:pt x="19498" y="62359"/>
                      <a:pt x="19947" y="62264"/>
                    </a:cubicBezTo>
                    <a:cubicBezTo>
                      <a:pt x="21427" y="61954"/>
                      <a:pt x="19935" y="61297"/>
                      <a:pt x="19255" y="60999"/>
                    </a:cubicBezTo>
                    <a:cubicBezTo>
                      <a:pt x="19196" y="60940"/>
                      <a:pt x="19112" y="60892"/>
                      <a:pt x="19029" y="60892"/>
                    </a:cubicBezTo>
                    <a:lnTo>
                      <a:pt x="18993" y="60892"/>
                    </a:lnTo>
                    <a:cubicBezTo>
                      <a:pt x="18277" y="60594"/>
                      <a:pt x="17526" y="60307"/>
                      <a:pt x="16881" y="59866"/>
                    </a:cubicBezTo>
                    <a:cubicBezTo>
                      <a:pt x="16094" y="59341"/>
                      <a:pt x="15963" y="58673"/>
                      <a:pt x="16237" y="57766"/>
                    </a:cubicBezTo>
                    <a:cubicBezTo>
                      <a:pt x="16404" y="57229"/>
                      <a:pt x="16607" y="56692"/>
                      <a:pt x="16834" y="56168"/>
                    </a:cubicBezTo>
                    <a:cubicBezTo>
                      <a:pt x="17597" y="54378"/>
                      <a:pt x="18468" y="52624"/>
                      <a:pt x="19220" y="50823"/>
                    </a:cubicBezTo>
                    <a:cubicBezTo>
                      <a:pt x="19900" y="49200"/>
                      <a:pt x="20592" y="47530"/>
                      <a:pt x="20806" y="45765"/>
                    </a:cubicBezTo>
                    <a:cubicBezTo>
                      <a:pt x="20997" y="44261"/>
                      <a:pt x="20818" y="42722"/>
                      <a:pt x="20842" y="41207"/>
                    </a:cubicBezTo>
                    <a:cubicBezTo>
                      <a:pt x="20842" y="41183"/>
                      <a:pt x="20830" y="41148"/>
                      <a:pt x="20806" y="41136"/>
                    </a:cubicBezTo>
                    <a:cubicBezTo>
                      <a:pt x="20830" y="40861"/>
                      <a:pt x="20830" y="40587"/>
                      <a:pt x="20818" y="40312"/>
                    </a:cubicBezTo>
                    <a:cubicBezTo>
                      <a:pt x="20818" y="39024"/>
                      <a:pt x="20771" y="37736"/>
                      <a:pt x="20663" y="36459"/>
                    </a:cubicBezTo>
                    <a:cubicBezTo>
                      <a:pt x="20460" y="34037"/>
                      <a:pt x="20150" y="31556"/>
                      <a:pt x="19554" y="29194"/>
                    </a:cubicBezTo>
                    <a:cubicBezTo>
                      <a:pt x="19303" y="28180"/>
                      <a:pt x="18993" y="27177"/>
                      <a:pt x="18707" y="26163"/>
                    </a:cubicBezTo>
                    <a:cubicBezTo>
                      <a:pt x="18730" y="25996"/>
                      <a:pt x="18695" y="25829"/>
                      <a:pt x="18611" y="25674"/>
                    </a:cubicBezTo>
                    <a:cubicBezTo>
                      <a:pt x="18599" y="25662"/>
                      <a:pt x="18587" y="25638"/>
                      <a:pt x="18563" y="25627"/>
                    </a:cubicBezTo>
                    <a:cubicBezTo>
                      <a:pt x="18408" y="25030"/>
                      <a:pt x="18253" y="24422"/>
                      <a:pt x="18134" y="23801"/>
                    </a:cubicBezTo>
                    <a:lnTo>
                      <a:pt x="18134" y="23801"/>
                    </a:lnTo>
                    <a:cubicBezTo>
                      <a:pt x="18659" y="24636"/>
                      <a:pt x="19363" y="25364"/>
                      <a:pt x="20174" y="25913"/>
                    </a:cubicBezTo>
                    <a:cubicBezTo>
                      <a:pt x="20520" y="26140"/>
                      <a:pt x="21069" y="26557"/>
                      <a:pt x="21510" y="26581"/>
                    </a:cubicBezTo>
                    <a:cubicBezTo>
                      <a:pt x="21520" y="26581"/>
                      <a:pt x="21530" y="26581"/>
                      <a:pt x="21540" y="26581"/>
                    </a:cubicBezTo>
                    <a:cubicBezTo>
                      <a:pt x="21842" y="26581"/>
                      <a:pt x="21994" y="26407"/>
                      <a:pt x="22202" y="26199"/>
                    </a:cubicBezTo>
                    <a:cubicBezTo>
                      <a:pt x="24123" y="24314"/>
                      <a:pt x="25304" y="21785"/>
                      <a:pt x="26032" y="19232"/>
                    </a:cubicBezTo>
                    <a:cubicBezTo>
                      <a:pt x="26449" y="17777"/>
                      <a:pt x="26819" y="16285"/>
                      <a:pt x="27702" y="15021"/>
                    </a:cubicBezTo>
                    <a:cubicBezTo>
                      <a:pt x="28609" y="13720"/>
                      <a:pt x="29992" y="12945"/>
                      <a:pt x="31066" y="11823"/>
                    </a:cubicBezTo>
                    <a:cubicBezTo>
                      <a:pt x="31311" y="11531"/>
                      <a:pt x="31705" y="10999"/>
                      <a:pt x="31095" y="10999"/>
                    </a:cubicBezTo>
                    <a:cubicBezTo>
                      <a:pt x="31082" y="10999"/>
                      <a:pt x="31068" y="11000"/>
                      <a:pt x="31054" y="11000"/>
                    </a:cubicBezTo>
                    <a:cubicBezTo>
                      <a:pt x="30983" y="11012"/>
                      <a:pt x="30923" y="11024"/>
                      <a:pt x="30851" y="11048"/>
                    </a:cubicBezTo>
                    <a:cubicBezTo>
                      <a:pt x="31018" y="10857"/>
                      <a:pt x="31126" y="10654"/>
                      <a:pt x="30971" y="10475"/>
                    </a:cubicBezTo>
                    <a:cubicBezTo>
                      <a:pt x="30915" y="10406"/>
                      <a:pt x="30833" y="10378"/>
                      <a:pt x="30736" y="10378"/>
                    </a:cubicBezTo>
                    <a:cubicBezTo>
                      <a:pt x="30585" y="10378"/>
                      <a:pt x="30399" y="10447"/>
                      <a:pt x="30231" y="10535"/>
                    </a:cubicBezTo>
                    <a:cubicBezTo>
                      <a:pt x="30410" y="10344"/>
                      <a:pt x="30529" y="10129"/>
                      <a:pt x="30374" y="9938"/>
                    </a:cubicBezTo>
                    <a:cubicBezTo>
                      <a:pt x="30314" y="9861"/>
                      <a:pt x="30229" y="9830"/>
                      <a:pt x="30132" y="9830"/>
                    </a:cubicBezTo>
                    <a:cubicBezTo>
                      <a:pt x="29900" y="9830"/>
                      <a:pt x="29598" y="10003"/>
                      <a:pt x="29396" y="10129"/>
                    </a:cubicBezTo>
                    <a:cubicBezTo>
                      <a:pt x="29754" y="9771"/>
                      <a:pt x="29933" y="9449"/>
                      <a:pt x="29694" y="9306"/>
                    </a:cubicBezTo>
                    <a:cubicBezTo>
                      <a:pt x="29637" y="9267"/>
                      <a:pt x="29576" y="9251"/>
                      <a:pt x="29515" y="9251"/>
                    </a:cubicBezTo>
                    <a:cubicBezTo>
                      <a:pt x="29334" y="9251"/>
                      <a:pt x="29145" y="9387"/>
                      <a:pt x="29002" y="9449"/>
                    </a:cubicBezTo>
                    <a:cubicBezTo>
                      <a:pt x="28525" y="9676"/>
                      <a:pt x="28048" y="9915"/>
                      <a:pt x="27583" y="10165"/>
                    </a:cubicBezTo>
                    <a:cubicBezTo>
                      <a:pt x="26724" y="10630"/>
                      <a:pt x="25948" y="11227"/>
                      <a:pt x="25280" y="11931"/>
                    </a:cubicBezTo>
                    <a:cubicBezTo>
                      <a:pt x="25101" y="11776"/>
                      <a:pt x="24982" y="11561"/>
                      <a:pt x="24946" y="11334"/>
                    </a:cubicBezTo>
                    <a:cubicBezTo>
                      <a:pt x="24827" y="10571"/>
                      <a:pt x="25268" y="9545"/>
                      <a:pt x="24326" y="9163"/>
                    </a:cubicBezTo>
                    <a:cubicBezTo>
                      <a:pt x="24306" y="9151"/>
                      <a:pt x="24285" y="9146"/>
                      <a:pt x="24264" y="9146"/>
                    </a:cubicBezTo>
                    <a:cubicBezTo>
                      <a:pt x="24224" y="9146"/>
                      <a:pt x="24186" y="9167"/>
                      <a:pt x="24171" y="9199"/>
                    </a:cubicBezTo>
                    <a:cubicBezTo>
                      <a:pt x="23980" y="9581"/>
                      <a:pt x="24015" y="10165"/>
                      <a:pt x="23968" y="10595"/>
                    </a:cubicBezTo>
                    <a:cubicBezTo>
                      <a:pt x="23860" y="11680"/>
                      <a:pt x="24051" y="12778"/>
                      <a:pt x="23884" y="13852"/>
                    </a:cubicBezTo>
                    <a:cubicBezTo>
                      <a:pt x="23658" y="15212"/>
                      <a:pt x="23347" y="16393"/>
                      <a:pt x="22715" y="17621"/>
                    </a:cubicBezTo>
                    <a:cubicBezTo>
                      <a:pt x="22274" y="18468"/>
                      <a:pt x="21832" y="19292"/>
                      <a:pt x="21582" y="20198"/>
                    </a:cubicBezTo>
                    <a:cubicBezTo>
                      <a:pt x="21152" y="18934"/>
                      <a:pt x="20615" y="17705"/>
                      <a:pt x="19995" y="16536"/>
                    </a:cubicBezTo>
                    <a:cubicBezTo>
                      <a:pt x="20067" y="16452"/>
                      <a:pt x="20126" y="16345"/>
                      <a:pt x="20150" y="16238"/>
                    </a:cubicBezTo>
                    <a:cubicBezTo>
                      <a:pt x="20222" y="15951"/>
                      <a:pt x="20019" y="15546"/>
                      <a:pt x="19935" y="15283"/>
                    </a:cubicBezTo>
                    <a:cubicBezTo>
                      <a:pt x="19780" y="14687"/>
                      <a:pt x="19577" y="14114"/>
                      <a:pt x="19339" y="13541"/>
                    </a:cubicBezTo>
                    <a:cubicBezTo>
                      <a:pt x="18921" y="12623"/>
                      <a:pt x="18277" y="11847"/>
                      <a:pt x="17442" y="11275"/>
                    </a:cubicBezTo>
                    <a:cubicBezTo>
                      <a:pt x="17454" y="11251"/>
                      <a:pt x="17466" y="11239"/>
                      <a:pt x="17466" y="11215"/>
                    </a:cubicBezTo>
                    <a:cubicBezTo>
                      <a:pt x="17502" y="10463"/>
                      <a:pt x="16869" y="9425"/>
                      <a:pt x="16046" y="9354"/>
                    </a:cubicBezTo>
                    <a:cubicBezTo>
                      <a:pt x="17215" y="8174"/>
                      <a:pt x="16160" y="6326"/>
                      <a:pt x="14547" y="6326"/>
                    </a:cubicBezTo>
                    <a:cubicBezTo>
                      <a:pt x="14448" y="6326"/>
                      <a:pt x="14347" y="6333"/>
                      <a:pt x="14245" y="6347"/>
                    </a:cubicBezTo>
                    <a:cubicBezTo>
                      <a:pt x="14090" y="5286"/>
                      <a:pt x="13624" y="4296"/>
                      <a:pt x="13076" y="3353"/>
                    </a:cubicBezTo>
                    <a:cubicBezTo>
                      <a:pt x="13064" y="3317"/>
                      <a:pt x="13052" y="3293"/>
                      <a:pt x="13028" y="3270"/>
                    </a:cubicBezTo>
                    <a:cubicBezTo>
                      <a:pt x="12909" y="3091"/>
                      <a:pt x="12801" y="2900"/>
                      <a:pt x="12682" y="2709"/>
                    </a:cubicBezTo>
                    <a:cubicBezTo>
                      <a:pt x="12751" y="2617"/>
                      <a:pt x="12709" y="2458"/>
                      <a:pt x="12566" y="2458"/>
                    </a:cubicBezTo>
                    <a:cubicBezTo>
                      <a:pt x="12561" y="2458"/>
                      <a:pt x="12556" y="2458"/>
                      <a:pt x="12551" y="2458"/>
                    </a:cubicBezTo>
                    <a:lnTo>
                      <a:pt x="12527" y="2458"/>
                    </a:lnTo>
                    <a:lnTo>
                      <a:pt x="12336" y="2172"/>
                    </a:lnTo>
                    <a:lnTo>
                      <a:pt x="12384" y="2160"/>
                    </a:lnTo>
                    <a:cubicBezTo>
                      <a:pt x="12455" y="2136"/>
                      <a:pt x="12491" y="2053"/>
                      <a:pt x="12455" y="1981"/>
                    </a:cubicBezTo>
                    <a:cubicBezTo>
                      <a:pt x="11978" y="1074"/>
                      <a:pt x="11071" y="144"/>
                      <a:pt x="9998" y="13"/>
                    </a:cubicBezTo>
                    <a:cubicBezTo>
                      <a:pt x="9932" y="4"/>
                      <a:pt x="9865" y="0"/>
                      <a:pt x="97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5" name="Google Shape;1424;p37">
                <a:extLst>
                  <a:ext uri="{FF2B5EF4-FFF2-40B4-BE49-F238E27FC236}">
                    <a16:creationId xmlns:a16="http://schemas.microsoft.com/office/drawing/2014/main" id="{1C64B941-4EF8-BFEA-4E87-318C4BC48986}"/>
                  </a:ext>
                </a:extLst>
              </p:cNvPr>
              <p:cNvGrpSpPr/>
              <p:nvPr/>
            </p:nvGrpSpPr>
            <p:grpSpPr>
              <a:xfrm flipH="1">
                <a:off x="8050225" y="2497582"/>
                <a:ext cx="395554" cy="344276"/>
                <a:chOff x="761215" y="2593606"/>
                <a:chExt cx="375787" cy="327072"/>
              </a:xfrm>
            </p:grpSpPr>
            <p:sp>
              <p:nvSpPr>
                <p:cNvPr id="36" name="Google Shape;1425;p37">
                  <a:extLst>
                    <a:ext uri="{FF2B5EF4-FFF2-40B4-BE49-F238E27FC236}">
                      <a16:creationId xmlns:a16="http://schemas.microsoft.com/office/drawing/2014/main" id="{C24313AC-1CF7-82EC-FDBA-B58161FF7E6F}"/>
                    </a:ext>
                  </a:extLst>
                </p:cNvPr>
                <p:cNvSpPr/>
                <p:nvPr/>
              </p:nvSpPr>
              <p:spPr>
                <a:xfrm>
                  <a:off x="1090611" y="2685600"/>
                  <a:ext cx="42544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1625" extrusionOk="0">
                      <a:moveTo>
                        <a:pt x="634" y="1"/>
                      </a:moveTo>
                      <a:cubicBezTo>
                        <a:pt x="575" y="188"/>
                        <a:pt x="1" y="1625"/>
                        <a:pt x="597" y="1625"/>
                      </a:cubicBezTo>
                      <a:cubicBezTo>
                        <a:pt x="609" y="1625"/>
                        <a:pt x="621" y="1624"/>
                        <a:pt x="634" y="1623"/>
                      </a:cubicBezTo>
                      <a:cubicBezTo>
                        <a:pt x="729" y="1611"/>
                        <a:pt x="825" y="1540"/>
                        <a:pt x="861" y="1444"/>
                      </a:cubicBezTo>
                      <a:cubicBezTo>
                        <a:pt x="1039" y="1027"/>
                        <a:pt x="789" y="430"/>
                        <a:pt x="63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426;p37">
                  <a:extLst>
                    <a:ext uri="{FF2B5EF4-FFF2-40B4-BE49-F238E27FC236}">
                      <a16:creationId xmlns:a16="http://schemas.microsoft.com/office/drawing/2014/main" id="{3C8480CE-01BB-5AAF-BCDC-DDBD4D80B263}"/>
                    </a:ext>
                  </a:extLst>
                </p:cNvPr>
                <p:cNvSpPr/>
                <p:nvPr/>
              </p:nvSpPr>
              <p:spPr>
                <a:xfrm>
                  <a:off x="820246" y="2789048"/>
                  <a:ext cx="42053" cy="66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" h="1626" extrusionOk="0">
                      <a:moveTo>
                        <a:pt x="622" y="1"/>
                      </a:moveTo>
                      <a:cubicBezTo>
                        <a:pt x="575" y="188"/>
                        <a:pt x="1" y="1625"/>
                        <a:pt x="585" y="1625"/>
                      </a:cubicBezTo>
                      <a:cubicBezTo>
                        <a:pt x="597" y="1625"/>
                        <a:pt x="609" y="1624"/>
                        <a:pt x="622" y="1623"/>
                      </a:cubicBezTo>
                      <a:cubicBezTo>
                        <a:pt x="729" y="1611"/>
                        <a:pt x="813" y="1540"/>
                        <a:pt x="848" y="1444"/>
                      </a:cubicBezTo>
                      <a:cubicBezTo>
                        <a:pt x="1027" y="1027"/>
                        <a:pt x="789" y="430"/>
                        <a:pt x="62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427;p37">
                  <a:extLst>
                    <a:ext uri="{FF2B5EF4-FFF2-40B4-BE49-F238E27FC236}">
                      <a16:creationId xmlns:a16="http://schemas.microsoft.com/office/drawing/2014/main" id="{736A095D-092C-6955-775E-828B41119554}"/>
                    </a:ext>
                  </a:extLst>
                </p:cNvPr>
                <p:cNvSpPr/>
                <p:nvPr/>
              </p:nvSpPr>
              <p:spPr>
                <a:xfrm>
                  <a:off x="1037430" y="2598269"/>
                  <a:ext cx="42544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1625" extrusionOk="0">
                      <a:moveTo>
                        <a:pt x="633" y="0"/>
                      </a:moveTo>
                      <a:cubicBezTo>
                        <a:pt x="575" y="199"/>
                        <a:pt x="1" y="1624"/>
                        <a:pt x="596" y="1624"/>
                      </a:cubicBezTo>
                      <a:cubicBezTo>
                        <a:pt x="608" y="1624"/>
                        <a:pt x="621" y="1624"/>
                        <a:pt x="633" y="1623"/>
                      </a:cubicBezTo>
                      <a:cubicBezTo>
                        <a:pt x="729" y="1611"/>
                        <a:pt x="824" y="1539"/>
                        <a:pt x="860" y="1444"/>
                      </a:cubicBezTo>
                      <a:cubicBezTo>
                        <a:pt x="1039" y="1026"/>
                        <a:pt x="789" y="430"/>
                        <a:pt x="63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428;p37">
                  <a:extLst>
                    <a:ext uri="{FF2B5EF4-FFF2-40B4-BE49-F238E27FC236}">
                      <a16:creationId xmlns:a16="http://schemas.microsoft.com/office/drawing/2014/main" id="{20E57164-431F-7AD7-5051-22D7D3295773}"/>
                    </a:ext>
                  </a:extLst>
                </p:cNvPr>
                <p:cNvSpPr/>
                <p:nvPr/>
              </p:nvSpPr>
              <p:spPr>
                <a:xfrm>
                  <a:off x="761215" y="2716360"/>
                  <a:ext cx="42012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1625" extrusionOk="0">
                      <a:moveTo>
                        <a:pt x="621" y="0"/>
                      </a:moveTo>
                      <a:cubicBezTo>
                        <a:pt x="574" y="199"/>
                        <a:pt x="0" y="1624"/>
                        <a:pt x="584" y="1624"/>
                      </a:cubicBezTo>
                      <a:cubicBezTo>
                        <a:pt x="596" y="1624"/>
                        <a:pt x="608" y="1624"/>
                        <a:pt x="621" y="1623"/>
                      </a:cubicBezTo>
                      <a:cubicBezTo>
                        <a:pt x="728" y="1611"/>
                        <a:pt x="812" y="1539"/>
                        <a:pt x="848" y="1444"/>
                      </a:cubicBezTo>
                      <a:cubicBezTo>
                        <a:pt x="1027" y="1026"/>
                        <a:pt x="788" y="430"/>
                        <a:pt x="6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429;p37">
                  <a:extLst>
                    <a:ext uri="{FF2B5EF4-FFF2-40B4-BE49-F238E27FC236}">
                      <a16:creationId xmlns:a16="http://schemas.microsoft.com/office/drawing/2014/main" id="{322FD670-3D9C-C6F7-D588-F55041C1AC72}"/>
                    </a:ext>
                  </a:extLst>
                </p:cNvPr>
                <p:cNvSpPr/>
                <p:nvPr/>
              </p:nvSpPr>
              <p:spPr>
                <a:xfrm>
                  <a:off x="771933" y="2849586"/>
                  <a:ext cx="42053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" h="1625" extrusionOk="0">
                      <a:moveTo>
                        <a:pt x="622" y="0"/>
                      </a:moveTo>
                      <a:cubicBezTo>
                        <a:pt x="575" y="187"/>
                        <a:pt x="0" y="1624"/>
                        <a:pt x="585" y="1624"/>
                      </a:cubicBezTo>
                      <a:cubicBezTo>
                        <a:pt x="597" y="1624"/>
                        <a:pt x="609" y="1624"/>
                        <a:pt x="622" y="1623"/>
                      </a:cubicBezTo>
                      <a:cubicBezTo>
                        <a:pt x="729" y="1611"/>
                        <a:pt x="812" y="1539"/>
                        <a:pt x="848" y="1444"/>
                      </a:cubicBezTo>
                      <a:cubicBezTo>
                        <a:pt x="1027" y="1014"/>
                        <a:pt x="789" y="430"/>
                        <a:pt x="62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430;p37">
                  <a:extLst>
                    <a:ext uri="{FF2B5EF4-FFF2-40B4-BE49-F238E27FC236}">
                      <a16:creationId xmlns:a16="http://schemas.microsoft.com/office/drawing/2014/main" id="{D194D266-9E9B-9379-A551-2A6C3EFCCDAF}"/>
                    </a:ext>
                  </a:extLst>
                </p:cNvPr>
                <p:cNvSpPr/>
                <p:nvPr/>
              </p:nvSpPr>
              <p:spPr>
                <a:xfrm>
                  <a:off x="823682" y="2619744"/>
                  <a:ext cx="42503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" h="1625" extrusionOk="0">
                      <a:moveTo>
                        <a:pt x="621" y="0"/>
                      </a:moveTo>
                      <a:cubicBezTo>
                        <a:pt x="574" y="187"/>
                        <a:pt x="0" y="1624"/>
                        <a:pt x="585" y="1624"/>
                      </a:cubicBezTo>
                      <a:cubicBezTo>
                        <a:pt x="596" y="1624"/>
                        <a:pt x="609" y="1624"/>
                        <a:pt x="621" y="1623"/>
                      </a:cubicBezTo>
                      <a:cubicBezTo>
                        <a:pt x="729" y="1611"/>
                        <a:pt x="824" y="1539"/>
                        <a:pt x="848" y="1444"/>
                      </a:cubicBezTo>
                      <a:cubicBezTo>
                        <a:pt x="1039" y="1026"/>
                        <a:pt x="788" y="430"/>
                        <a:pt x="6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2" name="Google Shape;1431;p37">
                  <a:extLst>
                    <a:ext uri="{FF2B5EF4-FFF2-40B4-BE49-F238E27FC236}">
                      <a16:creationId xmlns:a16="http://schemas.microsoft.com/office/drawing/2014/main" id="{561C6B8C-02E6-7CAA-1FA8-7BFFC6E346A9}"/>
                    </a:ext>
                  </a:extLst>
                </p:cNvPr>
                <p:cNvGrpSpPr/>
                <p:nvPr/>
              </p:nvGrpSpPr>
              <p:grpSpPr>
                <a:xfrm>
                  <a:off x="768537" y="2593606"/>
                  <a:ext cx="368464" cy="327072"/>
                  <a:chOff x="601659" y="2506200"/>
                  <a:chExt cx="380095" cy="337431"/>
                </a:xfrm>
              </p:grpSpPr>
              <p:sp>
                <p:nvSpPr>
                  <p:cNvPr id="43" name="Google Shape;1432;p37">
                    <a:extLst>
                      <a:ext uri="{FF2B5EF4-FFF2-40B4-BE49-F238E27FC236}">
                        <a16:creationId xmlns:a16="http://schemas.microsoft.com/office/drawing/2014/main" id="{5E0A8314-165F-D25A-222F-347012D34D93}"/>
                      </a:ext>
                    </a:extLst>
                  </p:cNvPr>
                  <p:cNvSpPr/>
                  <p:nvPr/>
                </p:nvSpPr>
                <p:spPr>
                  <a:xfrm>
                    <a:off x="941496" y="2596213"/>
                    <a:ext cx="40259" cy="7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4" h="1859" extrusionOk="0">
                        <a:moveTo>
                          <a:pt x="464" y="478"/>
                        </a:moveTo>
                        <a:lnTo>
                          <a:pt x="464" y="478"/>
                        </a:lnTo>
                        <a:cubicBezTo>
                          <a:pt x="586" y="814"/>
                          <a:pt x="676" y="1170"/>
                          <a:pt x="563" y="1506"/>
                        </a:cubicBezTo>
                        <a:lnTo>
                          <a:pt x="563" y="1506"/>
                        </a:lnTo>
                        <a:cubicBezTo>
                          <a:pt x="508" y="1601"/>
                          <a:pt x="461" y="1638"/>
                          <a:pt x="422" y="1638"/>
                        </a:cubicBezTo>
                        <a:cubicBezTo>
                          <a:pt x="323" y="1638"/>
                          <a:pt x="275" y="1402"/>
                          <a:pt x="275" y="1310"/>
                        </a:cubicBezTo>
                        <a:cubicBezTo>
                          <a:pt x="287" y="1143"/>
                          <a:pt x="311" y="988"/>
                          <a:pt x="358" y="832"/>
                        </a:cubicBezTo>
                        <a:cubicBezTo>
                          <a:pt x="389" y="710"/>
                          <a:pt x="426" y="594"/>
                          <a:pt x="464" y="478"/>
                        </a:cubicBezTo>
                        <a:close/>
                        <a:moveTo>
                          <a:pt x="448" y="0"/>
                        </a:moveTo>
                        <a:cubicBezTo>
                          <a:pt x="400" y="0"/>
                          <a:pt x="352" y="27"/>
                          <a:pt x="335" y="81"/>
                        </a:cubicBezTo>
                        <a:cubicBezTo>
                          <a:pt x="203" y="510"/>
                          <a:pt x="0" y="940"/>
                          <a:pt x="36" y="1393"/>
                        </a:cubicBezTo>
                        <a:cubicBezTo>
                          <a:pt x="51" y="1671"/>
                          <a:pt x="236" y="1859"/>
                          <a:pt x="434" y="1859"/>
                        </a:cubicBezTo>
                        <a:cubicBezTo>
                          <a:pt x="560" y="1859"/>
                          <a:pt x="691" y="1784"/>
                          <a:pt x="788" y="1608"/>
                        </a:cubicBezTo>
                        <a:cubicBezTo>
                          <a:pt x="801" y="1585"/>
                          <a:pt x="805" y="1562"/>
                          <a:pt x="802" y="1541"/>
                        </a:cubicBezTo>
                        <a:lnTo>
                          <a:pt x="802" y="1541"/>
                        </a:lnTo>
                        <a:cubicBezTo>
                          <a:pt x="954" y="1053"/>
                          <a:pt x="735" y="544"/>
                          <a:pt x="561" y="81"/>
                        </a:cubicBezTo>
                        <a:cubicBezTo>
                          <a:pt x="543" y="27"/>
                          <a:pt x="496" y="0"/>
                          <a:pt x="44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" name="Google Shape;1433;p37">
                    <a:extLst>
                      <a:ext uri="{FF2B5EF4-FFF2-40B4-BE49-F238E27FC236}">
                        <a16:creationId xmlns:a16="http://schemas.microsoft.com/office/drawing/2014/main" id="{359A2575-B091-2022-C645-71C8DF13F72D}"/>
                      </a:ext>
                    </a:extLst>
                  </p:cNvPr>
                  <p:cNvSpPr/>
                  <p:nvPr/>
                </p:nvSpPr>
                <p:spPr>
                  <a:xfrm>
                    <a:off x="663102" y="2702937"/>
                    <a:ext cx="40301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5" h="1860" extrusionOk="0">
                        <a:moveTo>
                          <a:pt x="455" y="482"/>
                        </a:moveTo>
                        <a:cubicBezTo>
                          <a:pt x="579" y="818"/>
                          <a:pt x="672" y="1172"/>
                          <a:pt x="551" y="1508"/>
                        </a:cubicBezTo>
                        <a:lnTo>
                          <a:pt x="551" y="1508"/>
                        </a:lnTo>
                        <a:cubicBezTo>
                          <a:pt x="499" y="1602"/>
                          <a:pt x="453" y="1638"/>
                          <a:pt x="415" y="1638"/>
                        </a:cubicBezTo>
                        <a:cubicBezTo>
                          <a:pt x="316" y="1638"/>
                          <a:pt x="263" y="1402"/>
                          <a:pt x="263" y="1310"/>
                        </a:cubicBezTo>
                        <a:cubicBezTo>
                          <a:pt x="275" y="1143"/>
                          <a:pt x="298" y="988"/>
                          <a:pt x="346" y="833"/>
                        </a:cubicBezTo>
                        <a:cubicBezTo>
                          <a:pt x="376" y="712"/>
                          <a:pt x="416" y="597"/>
                          <a:pt x="455" y="482"/>
                        </a:cubicBezTo>
                        <a:close/>
                        <a:moveTo>
                          <a:pt x="437" y="0"/>
                        </a:moveTo>
                        <a:cubicBezTo>
                          <a:pt x="388" y="0"/>
                          <a:pt x="340" y="27"/>
                          <a:pt x="322" y="81"/>
                        </a:cubicBezTo>
                        <a:cubicBezTo>
                          <a:pt x="191" y="510"/>
                          <a:pt x="0" y="940"/>
                          <a:pt x="24" y="1393"/>
                        </a:cubicBezTo>
                        <a:cubicBezTo>
                          <a:pt x="39" y="1671"/>
                          <a:pt x="228" y="1859"/>
                          <a:pt x="427" y="1859"/>
                        </a:cubicBezTo>
                        <a:cubicBezTo>
                          <a:pt x="552" y="1859"/>
                          <a:pt x="681" y="1785"/>
                          <a:pt x="773" y="1613"/>
                        </a:cubicBezTo>
                        <a:lnTo>
                          <a:pt x="773" y="1613"/>
                        </a:lnTo>
                        <a:cubicBezTo>
                          <a:pt x="779" y="1604"/>
                          <a:pt x="783" y="1595"/>
                          <a:pt x="788" y="1584"/>
                        </a:cubicBezTo>
                        <a:cubicBezTo>
                          <a:pt x="955" y="1083"/>
                          <a:pt x="728" y="558"/>
                          <a:pt x="561" y="81"/>
                        </a:cubicBezTo>
                        <a:cubicBezTo>
                          <a:pt x="537" y="27"/>
                          <a:pt x="486" y="0"/>
                          <a:pt x="4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" name="Google Shape;1434;p37">
                    <a:extLst>
                      <a:ext uri="{FF2B5EF4-FFF2-40B4-BE49-F238E27FC236}">
                        <a16:creationId xmlns:a16="http://schemas.microsoft.com/office/drawing/2014/main" id="{453BC964-A382-98B3-8F04-91B72829EE40}"/>
                      </a:ext>
                    </a:extLst>
                  </p:cNvPr>
                  <p:cNvSpPr/>
                  <p:nvPr/>
                </p:nvSpPr>
                <p:spPr>
                  <a:xfrm>
                    <a:off x="887142" y="2506200"/>
                    <a:ext cx="40301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5" h="1860" extrusionOk="0">
                        <a:moveTo>
                          <a:pt x="452" y="482"/>
                        </a:moveTo>
                        <a:cubicBezTo>
                          <a:pt x="577" y="820"/>
                          <a:pt x="673" y="1177"/>
                          <a:pt x="551" y="1516"/>
                        </a:cubicBezTo>
                        <a:lnTo>
                          <a:pt x="551" y="1516"/>
                        </a:lnTo>
                        <a:cubicBezTo>
                          <a:pt x="500" y="1607"/>
                          <a:pt x="454" y="1642"/>
                          <a:pt x="416" y="1642"/>
                        </a:cubicBezTo>
                        <a:cubicBezTo>
                          <a:pt x="316" y="1642"/>
                          <a:pt x="263" y="1409"/>
                          <a:pt x="263" y="1307"/>
                        </a:cubicBezTo>
                        <a:cubicBezTo>
                          <a:pt x="274" y="1152"/>
                          <a:pt x="298" y="985"/>
                          <a:pt x="346" y="830"/>
                        </a:cubicBezTo>
                        <a:cubicBezTo>
                          <a:pt x="377" y="714"/>
                          <a:pt x="413" y="598"/>
                          <a:pt x="452" y="482"/>
                        </a:cubicBezTo>
                        <a:close/>
                        <a:moveTo>
                          <a:pt x="437" y="1"/>
                        </a:moveTo>
                        <a:cubicBezTo>
                          <a:pt x="388" y="1"/>
                          <a:pt x="340" y="31"/>
                          <a:pt x="322" y="90"/>
                        </a:cubicBezTo>
                        <a:cubicBezTo>
                          <a:pt x="191" y="508"/>
                          <a:pt x="0" y="949"/>
                          <a:pt x="24" y="1403"/>
                        </a:cubicBezTo>
                        <a:cubicBezTo>
                          <a:pt x="39" y="1674"/>
                          <a:pt x="229" y="1860"/>
                          <a:pt x="430" y="1860"/>
                        </a:cubicBezTo>
                        <a:cubicBezTo>
                          <a:pt x="555" y="1860"/>
                          <a:pt x="684" y="1787"/>
                          <a:pt x="776" y="1617"/>
                        </a:cubicBezTo>
                        <a:cubicBezTo>
                          <a:pt x="776" y="1616"/>
                          <a:pt x="777" y="1614"/>
                          <a:pt x="778" y="1612"/>
                        </a:cubicBezTo>
                        <a:lnTo>
                          <a:pt x="778" y="1612"/>
                        </a:lnTo>
                        <a:cubicBezTo>
                          <a:pt x="781" y="1606"/>
                          <a:pt x="785" y="1600"/>
                          <a:pt x="787" y="1593"/>
                        </a:cubicBezTo>
                        <a:cubicBezTo>
                          <a:pt x="954" y="1092"/>
                          <a:pt x="728" y="556"/>
                          <a:pt x="561" y="90"/>
                        </a:cubicBezTo>
                        <a:cubicBezTo>
                          <a:pt x="537" y="31"/>
                          <a:pt x="486" y="1"/>
                          <a:pt x="43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" name="Google Shape;1435;p37">
                    <a:extLst>
                      <a:ext uri="{FF2B5EF4-FFF2-40B4-BE49-F238E27FC236}">
                        <a16:creationId xmlns:a16="http://schemas.microsoft.com/office/drawing/2014/main" id="{4706CD7E-69CA-8C4C-72C6-4079B7B1EF8E}"/>
                      </a:ext>
                    </a:extLst>
                  </p:cNvPr>
                  <p:cNvSpPr/>
                  <p:nvPr/>
                </p:nvSpPr>
                <p:spPr>
                  <a:xfrm>
                    <a:off x="601659" y="2628032"/>
                    <a:ext cx="40428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8" h="1860" extrusionOk="0">
                        <a:moveTo>
                          <a:pt x="462" y="488"/>
                        </a:moveTo>
                        <a:cubicBezTo>
                          <a:pt x="581" y="818"/>
                          <a:pt x="675" y="1172"/>
                          <a:pt x="564" y="1514"/>
                        </a:cubicBezTo>
                        <a:lnTo>
                          <a:pt x="564" y="1514"/>
                        </a:lnTo>
                        <a:cubicBezTo>
                          <a:pt x="509" y="1607"/>
                          <a:pt x="462" y="1642"/>
                          <a:pt x="423" y="1642"/>
                        </a:cubicBezTo>
                        <a:cubicBezTo>
                          <a:pt x="323" y="1642"/>
                          <a:pt x="275" y="1409"/>
                          <a:pt x="275" y="1307"/>
                        </a:cubicBezTo>
                        <a:cubicBezTo>
                          <a:pt x="275" y="1152"/>
                          <a:pt x="311" y="985"/>
                          <a:pt x="359" y="830"/>
                        </a:cubicBezTo>
                        <a:cubicBezTo>
                          <a:pt x="389" y="716"/>
                          <a:pt x="425" y="602"/>
                          <a:pt x="462" y="488"/>
                        </a:cubicBezTo>
                        <a:close/>
                        <a:moveTo>
                          <a:pt x="442" y="1"/>
                        </a:moveTo>
                        <a:cubicBezTo>
                          <a:pt x="391" y="1"/>
                          <a:pt x="341" y="31"/>
                          <a:pt x="323" y="90"/>
                        </a:cubicBezTo>
                        <a:cubicBezTo>
                          <a:pt x="203" y="508"/>
                          <a:pt x="1" y="949"/>
                          <a:pt x="25" y="1391"/>
                        </a:cubicBezTo>
                        <a:cubicBezTo>
                          <a:pt x="39" y="1670"/>
                          <a:pt x="231" y="1859"/>
                          <a:pt x="435" y="1859"/>
                        </a:cubicBezTo>
                        <a:cubicBezTo>
                          <a:pt x="561" y="1859"/>
                          <a:pt x="692" y="1786"/>
                          <a:pt x="788" y="1617"/>
                        </a:cubicBezTo>
                        <a:cubicBezTo>
                          <a:pt x="796" y="1598"/>
                          <a:pt x="799" y="1579"/>
                          <a:pt x="799" y="1562"/>
                        </a:cubicBezTo>
                        <a:lnTo>
                          <a:pt x="799" y="1562"/>
                        </a:lnTo>
                        <a:cubicBezTo>
                          <a:pt x="957" y="1070"/>
                          <a:pt x="737" y="546"/>
                          <a:pt x="561" y="90"/>
                        </a:cubicBezTo>
                        <a:cubicBezTo>
                          <a:pt x="543" y="31"/>
                          <a:pt x="493" y="1"/>
                          <a:pt x="44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" name="Google Shape;1436;p37">
                    <a:extLst>
                      <a:ext uri="{FF2B5EF4-FFF2-40B4-BE49-F238E27FC236}">
                        <a16:creationId xmlns:a16="http://schemas.microsoft.com/office/drawing/2014/main" id="{03D1F994-99D9-4A95-208A-1B84803CFF27}"/>
                      </a:ext>
                    </a:extLst>
                  </p:cNvPr>
                  <p:cNvSpPr/>
                  <p:nvPr/>
                </p:nvSpPr>
                <p:spPr>
                  <a:xfrm>
                    <a:off x="612758" y="2764971"/>
                    <a:ext cx="40301" cy="786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5" h="1864" extrusionOk="0">
                        <a:moveTo>
                          <a:pt x="454" y="489"/>
                        </a:moveTo>
                        <a:cubicBezTo>
                          <a:pt x="579" y="825"/>
                          <a:pt x="672" y="1180"/>
                          <a:pt x="551" y="1516"/>
                        </a:cubicBezTo>
                        <a:lnTo>
                          <a:pt x="551" y="1516"/>
                        </a:lnTo>
                        <a:cubicBezTo>
                          <a:pt x="499" y="1607"/>
                          <a:pt x="454" y="1642"/>
                          <a:pt x="415" y="1642"/>
                        </a:cubicBezTo>
                        <a:cubicBezTo>
                          <a:pt x="316" y="1642"/>
                          <a:pt x="263" y="1412"/>
                          <a:pt x="263" y="1319"/>
                        </a:cubicBezTo>
                        <a:cubicBezTo>
                          <a:pt x="275" y="1152"/>
                          <a:pt x="298" y="997"/>
                          <a:pt x="346" y="842"/>
                        </a:cubicBezTo>
                        <a:cubicBezTo>
                          <a:pt x="376" y="722"/>
                          <a:pt x="415" y="605"/>
                          <a:pt x="454" y="489"/>
                        </a:cubicBezTo>
                        <a:close/>
                        <a:moveTo>
                          <a:pt x="437" y="1"/>
                        </a:moveTo>
                        <a:cubicBezTo>
                          <a:pt x="388" y="1"/>
                          <a:pt x="340" y="31"/>
                          <a:pt x="322" y="90"/>
                        </a:cubicBezTo>
                        <a:cubicBezTo>
                          <a:pt x="191" y="508"/>
                          <a:pt x="0" y="949"/>
                          <a:pt x="24" y="1403"/>
                        </a:cubicBezTo>
                        <a:cubicBezTo>
                          <a:pt x="39" y="1680"/>
                          <a:pt x="227" y="1863"/>
                          <a:pt x="426" y="1863"/>
                        </a:cubicBezTo>
                        <a:cubicBezTo>
                          <a:pt x="549" y="1863"/>
                          <a:pt x="677" y="1792"/>
                          <a:pt x="769" y="1629"/>
                        </a:cubicBezTo>
                        <a:lnTo>
                          <a:pt x="769" y="1629"/>
                        </a:lnTo>
                        <a:cubicBezTo>
                          <a:pt x="777" y="1619"/>
                          <a:pt x="783" y="1607"/>
                          <a:pt x="788" y="1594"/>
                        </a:cubicBezTo>
                        <a:cubicBezTo>
                          <a:pt x="955" y="1092"/>
                          <a:pt x="728" y="556"/>
                          <a:pt x="561" y="90"/>
                        </a:cubicBezTo>
                        <a:cubicBezTo>
                          <a:pt x="537" y="31"/>
                          <a:pt x="486" y="1"/>
                          <a:pt x="43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" name="Google Shape;1437;p37">
                    <a:extLst>
                      <a:ext uri="{FF2B5EF4-FFF2-40B4-BE49-F238E27FC236}">
                        <a16:creationId xmlns:a16="http://schemas.microsoft.com/office/drawing/2014/main" id="{C4C8ACE5-5485-A1C3-646A-11DA5E1A67FB}"/>
                      </a:ext>
                    </a:extLst>
                  </p:cNvPr>
                  <p:cNvSpPr/>
                  <p:nvPr/>
                </p:nvSpPr>
                <p:spPr>
                  <a:xfrm>
                    <a:off x="666098" y="2528355"/>
                    <a:ext cx="40259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4" h="1860" extrusionOk="0">
                        <a:moveTo>
                          <a:pt x="465" y="481"/>
                        </a:moveTo>
                        <a:lnTo>
                          <a:pt x="465" y="481"/>
                        </a:lnTo>
                        <a:cubicBezTo>
                          <a:pt x="586" y="812"/>
                          <a:pt x="676" y="1170"/>
                          <a:pt x="564" y="1514"/>
                        </a:cubicBezTo>
                        <a:lnTo>
                          <a:pt x="564" y="1514"/>
                        </a:lnTo>
                        <a:cubicBezTo>
                          <a:pt x="509" y="1606"/>
                          <a:pt x="462" y="1642"/>
                          <a:pt x="423" y="1642"/>
                        </a:cubicBezTo>
                        <a:cubicBezTo>
                          <a:pt x="323" y="1642"/>
                          <a:pt x="275" y="1408"/>
                          <a:pt x="275" y="1307"/>
                        </a:cubicBezTo>
                        <a:cubicBezTo>
                          <a:pt x="287" y="1152"/>
                          <a:pt x="311" y="985"/>
                          <a:pt x="359" y="830"/>
                        </a:cubicBezTo>
                        <a:cubicBezTo>
                          <a:pt x="389" y="713"/>
                          <a:pt x="426" y="597"/>
                          <a:pt x="465" y="481"/>
                        </a:cubicBezTo>
                        <a:close/>
                        <a:moveTo>
                          <a:pt x="448" y="1"/>
                        </a:moveTo>
                        <a:cubicBezTo>
                          <a:pt x="400" y="1"/>
                          <a:pt x="353" y="31"/>
                          <a:pt x="335" y="90"/>
                        </a:cubicBezTo>
                        <a:cubicBezTo>
                          <a:pt x="204" y="508"/>
                          <a:pt x="1" y="949"/>
                          <a:pt x="37" y="1391"/>
                        </a:cubicBezTo>
                        <a:cubicBezTo>
                          <a:pt x="51" y="1670"/>
                          <a:pt x="239" y="1859"/>
                          <a:pt x="439" y="1859"/>
                        </a:cubicBezTo>
                        <a:cubicBezTo>
                          <a:pt x="563" y="1859"/>
                          <a:pt x="692" y="1786"/>
                          <a:pt x="788" y="1617"/>
                        </a:cubicBezTo>
                        <a:cubicBezTo>
                          <a:pt x="800" y="1593"/>
                          <a:pt x="804" y="1570"/>
                          <a:pt x="803" y="1549"/>
                        </a:cubicBezTo>
                        <a:lnTo>
                          <a:pt x="803" y="1549"/>
                        </a:lnTo>
                        <a:cubicBezTo>
                          <a:pt x="954" y="1061"/>
                          <a:pt x="735" y="542"/>
                          <a:pt x="561" y="90"/>
                        </a:cubicBezTo>
                        <a:cubicBezTo>
                          <a:pt x="544" y="31"/>
                          <a:pt x="496" y="1"/>
                          <a:pt x="4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120A3361-2755-59FA-CEE1-9752A298864F}"/>
              </a:ext>
            </a:extLst>
          </p:cNvPr>
          <p:cNvSpPr txBox="1"/>
          <p:nvPr/>
        </p:nvSpPr>
        <p:spPr>
          <a:xfrm>
            <a:off x="770423" y="894930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012|7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DCFC9BB-4EBE-761C-1E56-693D5417729A}"/>
              </a:ext>
            </a:extLst>
          </p:cNvPr>
          <p:cNvSpPr/>
          <p:nvPr/>
        </p:nvSpPr>
        <p:spPr>
          <a:xfrm>
            <a:off x="626724" y="894930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19397D44-77BA-1993-9DDD-CE789C6B106B}"/>
              </a:ext>
            </a:extLst>
          </p:cNvPr>
          <p:cNvSpPr txBox="1"/>
          <p:nvPr/>
        </p:nvSpPr>
        <p:spPr>
          <a:xfrm>
            <a:off x="626723" y="2880108"/>
            <a:ext cx="7257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 temperatura II</a:t>
            </a:r>
          </a:p>
        </p:txBody>
      </p:sp>
    </p:spTree>
    <p:extLst>
      <p:ext uri="{BB962C8B-B14F-4D97-AF65-F5344CB8AC3E}">
        <p14:creationId xmlns:p14="http://schemas.microsoft.com/office/powerpoint/2010/main" val="192962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8" y="1299566"/>
            <a:ext cx="3226216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DE57F6D-089A-F9CD-83C4-11B9D7AC968E}"/>
              </a:ext>
            </a:extLst>
          </p:cNvPr>
          <p:cNvSpPr txBox="1"/>
          <p:nvPr/>
        </p:nvSpPr>
        <p:spPr>
          <a:xfrm>
            <a:off x="804227" y="2097131"/>
            <a:ext cx="564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Facilidade ou dificuldade de um material trocar calor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76DCECB-6ED6-7EFB-6708-150A70E0F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227" y="3186070"/>
            <a:ext cx="1286054" cy="2495898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2823FA87-D6F6-3157-51E2-FE6F198A120A}"/>
              </a:ext>
            </a:extLst>
          </p:cNvPr>
          <p:cNvSpPr/>
          <p:nvPr/>
        </p:nvSpPr>
        <p:spPr>
          <a:xfrm>
            <a:off x="2499332" y="3947755"/>
            <a:ext cx="1449115" cy="295931"/>
          </a:xfrm>
          <a:custGeom>
            <a:avLst/>
            <a:gdLst>
              <a:gd name="connsiteX0" fmla="*/ 0 w 1449115"/>
              <a:gd name="connsiteY0" fmla="*/ 73983 h 295931"/>
              <a:gd name="connsiteX1" fmla="*/ 459740 w 1449115"/>
              <a:gd name="connsiteY1" fmla="*/ 73983 h 295931"/>
              <a:gd name="connsiteX2" fmla="*/ 906468 w 1449115"/>
              <a:gd name="connsiteY2" fmla="*/ 73983 h 295931"/>
              <a:gd name="connsiteX3" fmla="*/ 1301150 w 1449115"/>
              <a:gd name="connsiteY3" fmla="*/ 73983 h 295931"/>
              <a:gd name="connsiteX4" fmla="*/ 1301150 w 1449115"/>
              <a:gd name="connsiteY4" fmla="*/ 0 h 295931"/>
              <a:gd name="connsiteX5" fmla="*/ 1449115 w 1449115"/>
              <a:gd name="connsiteY5" fmla="*/ 147966 h 295931"/>
              <a:gd name="connsiteX6" fmla="*/ 1301150 w 1449115"/>
              <a:gd name="connsiteY6" fmla="*/ 295931 h 295931"/>
              <a:gd name="connsiteX7" fmla="*/ 1301150 w 1449115"/>
              <a:gd name="connsiteY7" fmla="*/ 221948 h 295931"/>
              <a:gd name="connsiteX8" fmla="*/ 906468 w 1449115"/>
              <a:gd name="connsiteY8" fmla="*/ 221948 h 295931"/>
              <a:gd name="connsiteX9" fmla="*/ 511786 w 1449115"/>
              <a:gd name="connsiteY9" fmla="*/ 221948 h 295931"/>
              <a:gd name="connsiteX10" fmla="*/ 0 w 1449115"/>
              <a:gd name="connsiteY10" fmla="*/ 221948 h 295931"/>
              <a:gd name="connsiteX11" fmla="*/ 0 w 1449115"/>
              <a:gd name="connsiteY11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9115" h="295931" fill="none" extrusionOk="0">
                <a:moveTo>
                  <a:pt x="0" y="73983"/>
                </a:moveTo>
                <a:cubicBezTo>
                  <a:pt x="202616" y="36367"/>
                  <a:pt x="352587" y="122521"/>
                  <a:pt x="459740" y="73983"/>
                </a:cubicBezTo>
                <a:cubicBezTo>
                  <a:pt x="566893" y="25445"/>
                  <a:pt x="732085" y="105350"/>
                  <a:pt x="906468" y="73983"/>
                </a:cubicBezTo>
                <a:cubicBezTo>
                  <a:pt x="1080851" y="42616"/>
                  <a:pt x="1196028" y="108575"/>
                  <a:pt x="1301150" y="73983"/>
                </a:cubicBezTo>
                <a:cubicBezTo>
                  <a:pt x="1295739" y="48958"/>
                  <a:pt x="1305697" y="18010"/>
                  <a:pt x="1301150" y="0"/>
                </a:cubicBezTo>
                <a:cubicBezTo>
                  <a:pt x="1363654" y="29347"/>
                  <a:pt x="1405759" y="116352"/>
                  <a:pt x="1449115" y="147966"/>
                </a:cubicBezTo>
                <a:cubicBezTo>
                  <a:pt x="1381955" y="226121"/>
                  <a:pt x="1328815" y="260764"/>
                  <a:pt x="1301150" y="295931"/>
                </a:cubicBezTo>
                <a:cubicBezTo>
                  <a:pt x="1298831" y="274614"/>
                  <a:pt x="1306448" y="258551"/>
                  <a:pt x="1301150" y="221948"/>
                </a:cubicBezTo>
                <a:cubicBezTo>
                  <a:pt x="1212230" y="222416"/>
                  <a:pt x="1065037" y="211093"/>
                  <a:pt x="906468" y="221948"/>
                </a:cubicBezTo>
                <a:cubicBezTo>
                  <a:pt x="747899" y="232803"/>
                  <a:pt x="695970" y="178666"/>
                  <a:pt x="511786" y="221948"/>
                </a:cubicBezTo>
                <a:cubicBezTo>
                  <a:pt x="327602" y="265230"/>
                  <a:pt x="154485" y="170131"/>
                  <a:pt x="0" y="221948"/>
                </a:cubicBezTo>
                <a:cubicBezTo>
                  <a:pt x="-1873" y="163006"/>
                  <a:pt x="17082" y="110240"/>
                  <a:pt x="0" y="73983"/>
                </a:cubicBezTo>
                <a:close/>
              </a:path>
              <a:path w="1449115" h="295931" stroke="0" extrusionOk="0">
                <a:moveTo>
                  <a:pt x="0" y="73983"/>
                </a:moveTo>
                <a:cubicBezTo>
                  <a:pt x="96011" y="47298"/>
                  <a:pt x="259690" y="98495"/>
                  <a:pt x="420705" y="73983"/>
                </a:cubicBezTo>
                <a:cubicBezTo>
                  <a:pt x="581721" y="49471"/>
                  <a:pt x="623004" y="111253"/>
                  <a:pt x="815387" y="73983"/>
                </a:cubicBezTo>
                <a:cubicBezTo>
                  <a:pt x="1007770" y="36713"/>
                  <a:pt x="1172529" y="75658"/>
                  <a:pt x="1301150" y="73983"/>
                </a:cubicBezTo>
                <a:cubicBezTo>
                  <a:pt x="1293021" y="51389"/>
                  <a:pt x="1304884" y="16612"/>
                  <a:pt x="1301150" y="0"/>
                </a:cubicBezTo>
                <a:cubicBezTo>
                  <a:pt x="1358173" y="36185"/>
                  <a:pt x="1407375" y="118950"/>
                  <a:pt x="1449115" y="147966"/>
                </a:cubicBezTo>
                <a:cubicBezTo>
                  <a:pt x="1423239" y="209303"/>
                  <a:pt x="1332325" y="244590"/>
                  <a:pt x="1301150" y="295931"/>
                </a:cubicBezTo>
                <a:cubicBezTo>
                  <a:pt x="1295109" y="264387"/>
                  <a:pt x="1304078" y="241282"/>
                  <a:pt x="1301150" y="221948"/>
                </a:cubicBezTo>
                <a:cubicBezTo>
                  <a:pt x="1107543" y="228498"/>
                  <a:pt x="991809" y="179778"/>
                  <a:pt x="893456" y="221948"/>
                </a:cubicBezTo>
                <a:cubicBezTo>
                  <a:pt x="795103" y="264118"/>
                  <a:pt x="657290" y="205416"/>
                  <a:pt x="459740" y="221948"/>
                </a:cubicBezTo>
                <a:cubicBezTo>
                  <a:pt x="262190" y="238480"/>
                  <a:pt x="212785" y="207389"/>
                  <a:pt x="0" y="221948"/>
                </a:cubicBezTo>
                <a:cubicBezTo>
                  <a:pt x="-8499" y="162247"/>
                  <a:pt x="4885" y="115020"/>
                  <a:pt x="0" y="73983"/>
                </a:cubicBezTo>
                <a:close/>
              </a:path>
            </a:pathLst>
          </a:custGeom>
          <a:solidFill>
            <a:srgbClr val="C00000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2970;p56">
            <a:extLst>
              <a:ext uri="{FF2B5EF4-FFF2-40B4-BE49-F238E27FC236}">
                <a16:creationId xmlns:a16="http://schemas.microsoft.com/office/drawing/2014/main" id="{8A4227AB-8055-AF32-2B06-CC65DB8BBC99}"/>
              </a:ext>
            </a:extLst>
          </p:cNvPr>
          <p:cNvSpPr/>
          <p:nvPr/>
        </p:nvSpPr>
        <p:spPr>
          <a:xfrm>
            <a:off x="2417336" y="3485433"/>
            <a:ext cx="1613108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g de H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202B344-72C6-9524-98C1-4CF792270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410" y="3252640"/>
            <a:ext cx="1143160" cy="168616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B8A0CC7-80C7-E4F4-A892-77F5799179F4}"/>
              </a:ext>
            </a:extLst>
          </p:cNvPr>
          <p:cNvSpPr txBox="1"/>
          <p:nvPr/>
        </p:nvSpPr>
        <p:spPr>
          <a:xfrm>
            <a:off x="6318764" y="3495555"/>
            <a:ext cx="4125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Quantidade de energia (calor) para que 1g de um material altere sua temperatura em 1°C.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44735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/>
      <p:bldP spid="7" grpId="0" animBg="1"/>
      <p:bldP spid="8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8" y="955407"/>
            <a:ext cx="3226216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ela 1">
                <a:extLst>
                  <a:ext uri="{FF2B5EF4-FFF2-40B4-BE49-F238E27FC236}">
                    <a16:creationId xmlns:a16="http://schemas.microsoft.com/office/drawing/2014/main" id="{42CD4EC1-FD3E-A29C-C32F-49D59871ED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9170428"/>
                  </p:ext>
                </p:extLst>
              </p:nvPr>
            </p:nvGraphicFramePr>
            <p:xfrm>
              <a:off x="804228" y="1870395"/>
              <a:ext cx="4933036" cy="3977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66518">
                      <a:extLst>
                        <a:ext uri="{9D8B030D-6E8A-4147-A177-3AD203B41FA5}">
                          <a16:colId xmlns:a16="http://schemas.microsoft.com/office/drawing/2014/main" val="2376061179"/>
                        </a:ext>
                      </a:extLst>
                    </a:gridCol>
                    <a:gridCol w="2466518">
                      <a:extLst>
                        <a:ext uri="{9D8B030D-6E8A-4147-A177-3AD203B41FA5}">
                          <a16:colId xmlns:a16="http://schemas.microsoft.com/office/drawing/2014/main" val="26636798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Material</a:t>
                          </a:r>
                        </a:p>
                      </a:txBody>
                      <a:tcPr>
                        <a:solidFill>
                          <a:srgbClr val="FF66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Calor específico (cal/g.</a:t>
                          </a:r>
                          <a14:m>
                            <m:oMath xmlns:m="http://schemas.openxmlformats.org/officeDocument/2006/math">
                              <m:r>
                                <a:rPr lang="pt-BR" sz="1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C)</a:t>
                          </a:r>
                        </a:p>
                      </a:txBody>
                      <a:tcPr>
                        <a:solidFill>
                          <a:srgbClr val="FF66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20227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Água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1,00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1085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Tomate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0,95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1258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Batata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3723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frango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4214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porco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7121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Madeira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0,42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131453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Mel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0,36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82182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Ferro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0,11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05373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Chumbo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0,031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975484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ela 1">
                <a:extLst>
                  <a:ext uri="{FF2B5EF4-FFF2-40B4-BE49-F238E27FC236}">
                    <a16:creationId xmlns:a16="http://schemas.microsoft.com/office/drawing/2014/main" id="{42CD4EC1-FD3E-A29C-C32F-49D59871ED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9170428"/>
                  </p:ext>
                </p:extLst>
              </p:nvPr>
            </p:nvGraphicFramePr>
            <p:xfrm>
              <a:off x="804228" y="1870395"/>
              <a:ext cx="4933036" cy="3977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66518">
                      <a:extLst>
                        <a:ext uri="{9D8B030D-6E8A-4147-A177-3AD203B41FA5}">
                          <a16:colId xmlns:a16="http://schemas.microsoft.com/office/drawing/2014/main" val="2376061179"/>
                        </a:ext>
                      </a:extLst>
                    </a:gridCol>
                    <a:gridCol w="2466518">
                      <a:extLst>
                        <a:ext uri="{9D8B030D-6E8A-4147-A177-3AD203B41FA5}">
                          <a16:colId xmlns:a16="http://schemas.microsoft.com/office/drawing/2014/main" val="26636798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Material</a:t>
                          </a:r>
                        </a:p>
                      </a:txBody>
                      <a:tcPr>
                        <a:solidFill>
                          <a:srgbClr val="FF66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0494" t="-4762" r="-988" b="-5361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20227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Água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1,00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1085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Tomate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0,95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1258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Batata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3723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frango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4214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porco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7121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Madeira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0,42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131453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Mel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0,36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82182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Ferro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0,11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05373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Chumbo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0,031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975484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Modelo 3D 11" descr="Cubo">
                <a:extLst>
                  <a:ext uri="{FF2B5EF4-FFF2-40B4-BE49-F238E27FC236}">
                    <a16:creationId xmlns:a16="http://schemas.microsoft.com/office/drawing/2014/main" id="{1A2DC85F-505A-754F-B14A-E3189D3F1DD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55168154"/>
                  </p:ext>
                </p:extLst>
              </p:nvPr>
            </p:nvGraphicFramePr>
            <p:xfrm>
              <a:off x="6257424" y="2056181"/>
              <a:ext cx="2236068" cy="243793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236068" cy="243793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0529" d="1000000"/>
                    <am3d:preTrans dx="0" dy="-17999995" dz="5866"/>
                    <am3d:scale>
                      <am3d:sx n="1000000" d="1000000"/>
                      <am3d:sy n="1000000" d="1000000"/>
                      <am3d:sz n="1000000" d="1000000"/>
                    </am3d:scale>
                    <am3d:rot ax="1299190" ay="-1539905" az="-585378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6041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Modelo 3D 11" descr="Cubo">
                <a:extLst>
                  <a:ext uri="{FF2B5EF4-FFF2-40B4-BE49-F238E27FC236}">
                    <a16:creationId xmlns:a16="http://schemas.microsoft.com/office/drawing/2014/main" id="{1A2DC85F-505A-754F-B14A-E3189D3F1D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57424" y="2056181"/>
                <a:ext cx="2236068" cy="24379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3" name="Modelo 3D 12" descr="Cubo">
                <a:extLst>
                  <a:ext uri="{FF2B5EF4-FFF2-40B4-BE49-F238E27FC236}">
                    <a16:creationId xmlns:a16="http://schemas.microsoft.com/office/drawing/2014/main" id="{6B5D3FC4-55C9-9E50-444E-EDEC9C325A7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31924462"/>
                  </p:ext>
                </p:extLst>
              </p:nvPr>
            </p:nvGraphicFramePr>
            <p:xfrm>
              <a:off x="8962494" y="2056181"/>
              <a:ext cx="2236068" cy="243793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236068" cy="243793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0529" d="1000000"/>
                    <am3d:preTrans dx="0" dy="-17999995" dz="5866"/>
                    <am3d:scale>
                      <am3d:sx n="1000000" d="1000000"/>
                      <am3d:sy n="1000000" d="1000000"/>
                      <am3d:sz n="1000000" d="1000000"/>
                    </am3d:scale>
                    <am3d:rot ax="1299190" ay="-1539905" az="-585378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6041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Modelo 3D 12" descr="Cubo">
                <a:extLst>
                  <a:ext uri="{FF2B5EF4-FFF2-40B4-BE49-F238E27FC236}">
                    <a16:creationId xmlns:a16="http://schemas.microsoft.com/office/drawing/2014/main" id="{6B5D3FC4-55C9-9E50-444E-EDEC9C325A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2494" y="2056181"/>
                <a:ext cx="2236068" cy="2437931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Imagem 14" descr="Imagem editada de fogo&#10;&#10;O conteúdo gerado por IA pode estar incorreto.">
            <a:extLst>
              <a:ext uri="{FF2B5EF4-FFF2-40B4-BE49-F238E27FC236}">
                <a16:creationId xmlns:a16="http://schemas.microsoft.com/office/drawing/2014/main" id="{67276D56-D6D7-515E-43BC-0A1E4D1332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738" y="4369699"/>
            <a:ext cx="1745953" cy="17459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68A62D4F-FF8B-8B89-85D1-4EF76184A159}"/>
                  </a:ext>
                </a:extLst>
              </p:cNvPr>
              <p:cNvSpPr txBox="1"/>
              <p:nvPr/>
            </p:nvSpPr>
            <p:spPr>
              <a:xfrm>
                <a:off x="6866283" y="2435971"/>
                <a:ext cx="9228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15</a:t>
                </a:r>
                <a14:m>
                  <m:oMath xmlns:m="http://schemas.openxmlformats.org/officeDocument/2006/math">
                    <m:r>
                      <a:rPr lang="pt-BR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endParaRPr lang="pt-BR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68A62D4F-FF8B-8B89-85D1-4EF76184A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283" y="2435971"/>
                <a:ext cx="922862" cy="461665"/>
              </a:xfrm>
              <a:prstGeom prst="rect">
                <a:avLst/>
              </a:prstGeom>
              <a:blipFill>
                <a:blip r:embed="rId6"/>
                <a:stretch>
                  <a:fillRect l="-1974" t="-10667" r="-1316" b="-30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ixaDeTexto 16">
            <a:extLst>
              <a:ext uri="{FF2B5EF4-FFF2-40B4-BE49-F238E27FC236}">
                <a16:creationId xmlns:a16="http://schemas.microsoft.com/office/drawing/2014/main" id="{56EBE911-4CD8-4E97-52EC-69BB71EBFDD9}"/>
              </a:ext>
            </a:extLst>
          </p:cNvPr>
          <p:cNvSpPr txBox="1"/>
          <p:nvPr/>
        </p:nvSpPr>
        <p:spPr>
          <a:xfrm>
            <a:off x="6728779" y="3172278"/>
            <a:ext cx="646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1g</a:t>
            </a:r>
            <a:endParaRPr lang="pt-BR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689F8B58-0873-52E2-454C-0C56EBE5DC95}"/>
                  </a:ext>
                </a:extLst>
              </p:cNvPr>
              <p:cNvSpPr txBox="1"/>
              <p:nvPr/>
            </p:nvSpPr>
            <p:spPr>
              <a:xfrm>
                <a:off x="9643266" y="2435971"/>
                <a:ext cx="9228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16</a:t>
                </a:r>
                <a14:m>
                  <m:oMath xmlns:m="http://schemas.openxmlformats.org/officeDocument/2006/math">
                    <m:r>
                      <a:rPr lang="pt-BR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endParaRPr lang="pt-BR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689F8B58-0873-52E2-454C-0C56EBE5D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3266" y="2435971"/>
                <a:ext cx="922862" cy="461665"/>
              </a:xfrm>
              <a:prstGeom prst="rect">
                <a:avLst/>
              </a:prstGeom>
              <a:blipFill>
                <a:blip r:embed="rId7"/>
                <a:stretch>
                  <a:fillRect l="-2649" t="-10667" r="-1325" b="-30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ixaDeTexto 18">
            <a:extLst>
              <a:ext uri="{FF2B5EF4-FFF2-40B4-BE49-F238E27FC236}">
                <a16:creationId xmlns:a16="http://schemas.microsoft.com/office/drawing/2014/main" id="{519D50DC-6C6E-A802-211E-8EB6E36B1A31}"/>
              </a:ext>
            </a:extLst>
          </p:cNvPr>
          <p:cNvSpPr txBox="1"/>
          <p:nvPr/>
        </p:nvSpPr>
        <p:spPr>
          <a:xfrm>
            <a:off x="9505762" y="3172278"/>
            <a:ext cx="646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1g</a:t>
            </a:r>
            <a:endParaRPr lang="pt-BR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E47978EF-4BA0-0AD3-66AC-1DBAB43AE650}"/>
              </a:ext>
            </a:extLst>
          </p:cNvPr>
          <p:cNvSpPr/>
          <p:nvPr/>
        </p:nvSpPr>
        <p:spPr>
          <a:xfrm>
            <a:off x="8347093" y="3374325"/>
            <a:ext cx="562767" cy="295931"/>
          </a:xfrm>
          <a:custGeom>
            <a:avLst/>
            <a:gdLst>
              <a:gd name="connsiteX0" fmla="*/ 0 w 562767"/>
              <a:gd name="connsiteY0" fmla="*/ 73983 h 295931"/>
              <a:gd name="connsiteX1" fmla="*/ 414802 w 562767"/>
              <a:gd name="connsiteY1" fmla="*/ 73983 h 295931"/>
              <a:gd name="connsiteX2" fmla="*/ 414802 w 562767"/>
              <a:gd name="connsiteY2" fmla="*/ 0 h 295931"/>
              <a:gd name="connsiteX3" fmla="*/ 562767 w 562767"/>
              <a:gd name="connsiteY3" fmla="*/ 147966 h 295931"/>
              <a:gd name="connsiteX4" fmla="*/ 414802 w 562767"/>
              <a:gd name="connsiteY4" fmla="*/ 295931 h 295931"/>
              <a:gd name="connsiteX5" fmla="*/ 414802 w 562767"/>
              <a:gd name="connsiteY5" fmla="*/ 221948 h 295931"/>
              <a:gd name="connsiteX6" fmla="*/ 0 w 562767"/>
              <a:gd name="connsiteY6" fmla="*/ 221948 h 295931"/>
              <a:gd name="connsiteX7" fmla="*/ 0 w 562767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67" h="295931" fill="none" extrusionOk="0">
                <a:moveTo>
                  <a:pt x="0" y="73983"/>
                </a:moveTo>
                <a:cubicBezTo>
                  <a:pt x="131797" y="39019"/>
                  <a:pt x="215118" y="97978"/>
                  <a:pt x="414802" y="73983"/>
                </a:cubicBezTo>
                <a:cubicBezTo>
                  <a:pt x="412766" y="40401"/>
                  <a:pt x="415824" y="30880"/>
                  <a:pt x="414802" y="0"/>
                </a:cubicBezTo>
                <a:cubicBezTo>
                  <a:pt x="472931" y="31082"/>
                  <a:pt x="503292" y="99214"/>
                  <a:pt x="562767" y="147966"/>
                </a:cubicBezTo>
                <a:cubicBezTo>
                  <a:pt x="500236" y="214579"/>
                  <a:pt x="454981" y="246674"/>
                  <a:pt x="414802" y="295931"/>
                </a:cubicBezTo>
                <a:cubicBezTo>
                  <a:pt x="412200" y="264682"/>
                  <a:pt x="416509" y="247623"/>
                  <a:pt x="414802" y="221948"/>
                </a:cubicBezTo>
                <a:cubicBezTo>
                  <a:pt x="228840" y="264820"/>
                  <a:pt x="140667" y="183579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62767" h="295931" stroke="0" extrusionOk="0">
                <a:moveTo>
                  <a:pt x="0" y="73983"/>
                </a:moveTo>
                <a:cubicBezTo>
                  <a:pt x="180124" y="41303"/>
                  <a:pt x="314847" y="85880"/>
                  <a:pt x="414802" y="73983"/>
                </a:cubicBezTo>
                <a:cubicBezTo>
                  <a:pt x="412814" y="44187"/>
                  <a:pt x="418973" y="27462"/>
                  <a:pt x="414802" y="0"/>
                </a:cubicBezTo>
                <a:cubicBezTo>
                  <a:pt x="468414" y="33393"/>
                  <a:pt x="488810" y="98915"/>
                  <a:pt x="562767" y="147966"/>
                </a:cubicBezTo>
                <a:cubicBezTo>
                  <a:pt x="527279" y="190512"/>
                  <a:pt x="450010" y="227864"/>
                  <a:pt x="414802" y="295931"/>
                </a:cubicBezTo>
                <a:cubicBezTo>
                  <a:pt x="406402" y="265213"/>
                  <a:pt x="421739" y="244437"/>
                  <a:pt x="414802" y="221948"/>
                </a:cubicBezTo>
                <a:cubicBezTo>
                  <a:pt x="237230" y="262426"/>
                  <a:pt x="194814" y="218956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C00000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7303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17" grpId="0"/>
      <p:bldP spid="18" grpId="0"/>
      <p:bldP spid="19" grpId="0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8" y="746370"/>
            <a:ext cx="3226216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ela 1">
                <a:extLst>
                  <a:ext uri="{FF2B5EF4-FFF2-40B4-BE49-F238E27FC236}">
                    <a16:creationId xmlns:a16="http://schemas.microsoft.com/office/drawing/2014/main" id="{42CD4EC1-FD3E-A29C-C32F-49D59871ED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0556433"/>
                  </p:ext>
                </p:extLst>
              </p:nvPr>
            </p:nvGraphicFramePr>
            <p:xfrm>
              <a:off x="804228" y="2546818"/>
              <a:ext cx="4933036" cy="2494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66518">
                      <a:extLst>
                        <a:ext uri="{9D8B030D-6E8A-4147-A177-3AD203B41FA5}">
                          <a16:colId xmlns:a16="http://schemas.microsoft.com/office/drawing/2014/main" val="2376061179"/>
                        </a:ext>
                      </a:extLst>
                    </a:gridCol>
                    <a:gridCol w="2466518">
                      <a:extLst>
                        <a:ext uri="{9D8B030D-6E8A-4147-A177-3AD203B41FA5}">
                          <a16:colId xmlns:a16="http://schemas.microsoft.com/office/drawing/2014/main" val="26636798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Material</a:t>
                          </a:r>
                        </a:p>
                      </a:txBody>
                      <a:tcPr>
                        <a:solidFill>
                          <a:srgbClr val="FF66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Calor específico (cal/g.</a:t>
                          </a:r>
                          <a14:m>
                            <m:oMath xmlns:m="http://schemas.openxmlformats.org/officeDocument/2006/math">
                              <m:r>
                                <a:rPr lang="pt-BR" sz="1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C)</a:t>
                          </a:r>
                        </a:p>
                      </a:txBody>
                      <a:tcPr>
                        <a:solidFill>
                          <a:srgbClr val="FF66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20227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Água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1,00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1085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Tomate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0,95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1258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Batata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3723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frango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4214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porco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7121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ela 1">
                <a:extLst>
                  <a:ext uri="{FF2B5EF4-FFF2-40B4-BE49-F238E27FC236}">
                    <a16:creationId xmlns:a16="http://schemas.microsoft.com/office/drawing/2014/main" id="{42CD4EC1-FD3E-A29C-C32F-49D59871ED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0556433"/>
                  </p:ext>
                </p:extLst>
              </p:nvPr>
            </p:nvGraphicFramePr>
            <p:xfrm>
              <a:off x="804228" y="2546818"/>
              <a:ext cx="4933036" cy="2494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66518">
                      <a:extLst>
                        <a:ext uri="{9D8B030D-6E8A-4147-A177-3AD203B41FA5}">
                          <a16:colId xmlns:a16="http://schemas.microsoft.com/office/drawing/2014/main" val="2376061179"/>
                        </a:ext>
                      </a:extLst>
                    </a:gridCol>
                    <a:gridCol w="2466518">
                      <a:extLst>
                        <a:ext uri="{9D8B030D-6E8A-4147-A177-3AD203B41FA5}">
                          <a16:colId xmlns:a16="http://schemas.microsoft.com/office/drawing/2014/main" val="26636798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Material</a:t>
                          </a:r>
                        </a:p>
                      </a:txBody>
                      <a:tcPr>
                        <a:solidFill>
                          <a:srgbClr val="FF66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0494" t="-4762" r="-988" b="-3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20227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Água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1,00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1085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Tomate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0,95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1258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Batata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3723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frango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0,80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4214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Carne de porco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0,50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7121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CaixaDeTexto 3">
            <a:extLst>
              <a:ext uri="{FF2B5EF4-FFF2-40B4-BE49-F238E27FC236}">
                <a16:creationId xmlns:a16="http://schemas.microsoft.com/office/drawing/2014/main" id="{523FC510-291F-A9E8-3333-CBE2CAF8A710}"/>
              </a:ext>
            </a:extLst>
          </p:cNvPr>
          <p:cNvSpPr txBox="1"/>
          <p:nvPr/>
        </p:nvSpPr>
        <p:spPr>
          <a:xfrm>
            <a:off x="793454" y="1612109"/>
            <a:ext cx="5194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costelinha de porco e as batatas foram tiradas do forno ao mesmo tempo.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9AF9B85-78E5-334F-6491-72C4D6D9B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940" y="2518698"/>
            <a:ext cx="3999412" cy="2347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4A8715F-1809-742A-EBF5-69325D3A415A}"/>
              </a:ext>
            </a:extLst>
          </p:cNvPr>
          <p:cNvSpPr txBox="1"/>
          <p:nvPr/>
        </p:nvSpPr>
        <p:spPr>
          <a:xfrm>
            <a:off x="793454" y="5280633"/>
            <a:ext cx="5194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qual dos alimentos tenho mais chance de queimar a língua? Por quê?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3740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8" y="815945"/>
            <a:ext cx="278851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23FC510-291F-A9E8-3333-CBE2CAF8A710}"/>
              </a:ext>
            </a:extLst>
          </p:cNvPr>
          <p:cNvSpPr txBox="1"/>
          <p:nvPr/>
        </p:nvSpPr>
        <p:spPr>
          <a:xfrm>
            <a:off x="793454" y="1556429"/>
            <a:ext cx="5302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colocarmos uma porção de água pura em uma panela e lavá-la ao fogo, a temperatura da água vai subir sem parar enquanto houver aquecimento?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F512F8D-DC61-49A7-1493-18E97E257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8" y="3292111"/>
            <a:ext cx="4572000" cy="257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970;p56">
            <a:extLst>
              <a:ext uri="{FF2B5EF4-FFF2-40B4-BE49-F238E27FC236}">
                <a16:creationId xmlns:a16="http://schemas.microsoft.com/office/drawing/2014/main" id="{FA01C9AA-5BB1-61A4-F9CF-E81373788C86}"/>
              </a:ext>
            </a:extLst>
          </p:cNvPr>
          <p:cNvSpPr/>
          <p:nvPr/>
        </p:nvSpPr>
        <p:spPr>
          <a:xfrm rot="21288451">
            <a:off x="4494974" y="5635365"/>
            <a:ext cx="1403386" cy="33169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Não!</a:t>
            </a:r>
            <a:endParaRPr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26325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8" y="728539"/>
            <a:ext cx="278851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970;p56">
                <a:extLst>
                  <a:ext uri="{FF2B5EF4-FFF2-40B4-BE49-F238E27FC236}">
                    <a16:creationId xmlns:a16="http://schemas.microsoft.com/office/drawing/2014/main" id="{FA01C9AA-5BB1-61A4-F9CF-E81373788C86}"/>
                  </a:ext>
                </a:extLst>
              </p:cNvPr>
              <p:cNvSpPr/>
              <p:nvPr/>
            </p:nvSpPr>
            <p:spPr>
              <a:xfrm>
                <a:off x="804228" y="4841543"/>
                <a:ext cx="3559176" cy="33169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Fusão = sólido </a:t>
                </a:r>
                <a14:m>
                  <m:oMath xmlns:m="http://schemas.openxmlformats.org/officeDocument/2006/math">
                    <m:r>
                      <a:rPr lang="pt-B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Líquido</a:t>
                </a:r>
                <a:endParaRPr sz="2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Google Shape;2970;p56">
                <a:extLst>
                  <a:ext uri="{FF2B5EF4-FFF2-40B4-BE49-F238E27FC236}">
                    <a16:creationId xmlns:a16="http://schemas.microsoft.com/office/drawing/2014/main" id="{FA01C9AA-5BB1-61A4-F9CF-E81373788C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28" y="4841543"/>
                <a:ext cx="3559176" cy="331694"/>
              </a:xfrm>
              <a:prstGeom prst="roundRect">
                <a:avLst>
                  <a:gd name="adj" fmla="val 50000"/>
                </a:avLst>
              </a:prstGeom>
              <a:blipFill>
                <a:blip r:embed="rId2"/>
                <a:stretch>
                  <a:fillRect t="-29825" b="-56140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20FE047-B0EB-5220-C5EE-426915BA8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861138"/>
              </p:ext>
            </p:extLst>
          </p:nvPr>
        </p:nvGraphicFramePr>
        <p:xfrm>
          <a:off x="5732739" y="1757867"/>
          <a:ext cx="4933035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345">
                  <a:extLst>
                    <a:ext uri="{9D8B030D-6E8A-4147-A177-3AD203B41FA5}">
                      <a16:colId xmlns:a16="http://schemas.microsoft.com/office/drawing/2014/main" val="2376061179"/>
                    </a:ext>
                  </a:extLst>
                </a:gridCol>
                <a:gridCol w="1644345">
                  <a:extLst>
                    <a:ext uri="{9D8B030D-6E8A-4147-A177-3AD203B41FA5}">
                      <a16:colId xmlns:a16="http://schemas.microsoft.com/office/drawing/2014/main" val="2367808101"/>
                    </a:ext>
                  </a:extLst>
                </a:gridCol>
                <a:gridCol w="1644345">
                  <a:extLst>
                    <a:ext uri="{9D8B030D-6E8A-4147-A177-3AD203B41FA5}">
                      <a16:colId xmlns:a16="http://schemas.microsoft.com/office/drawing/2014/main" val="266367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Material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Calor latente de fusão (cal/g)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Calor latente de ebulição (cal/g)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022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Água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08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Álcool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258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Alumínio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72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Mercúrio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14563"/>
                  </a:ext>
                </a:extLst>
              </a:tr>
            </a:tbl>
          </a:graphicData>
        </a:graphic>
      </p:graphicFrame>
      <p:pic>
        <p:nvPicPr>
          <p:cNvPr id="7" name="Imagem 6" descr="Copo transparente com líquido azul sobre fundo branco&#10;&#10;O conteúdo gerado por IA pode estar incorreto.">
            <a:extLst>
              <a:ext uri="{FF2B5EF4-FFF2-40B4-BE49-F238E27FC236}">
                <a16:creationId xmlns:a16="http://schemas.microsoft.com/office/drawing/2014/main" id="{633BA246-5979-ECAD-575E-B1D893AE8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9" y="1302732"/>
            <a:ext cx="3870505" cy="38705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2970;p56">
                <a:extLst>
                  <a:ext uri="{FF2B5EF4-FFF2-40B4-BE49-F238E27FC236}">
                    <a16:creationId xmlns:a16="http://schemas.microsoft.com/office/drawing/2014/main" id="{3918638C-BA47-0417-5BD1-FB8122054B6E}"/>
                  </a:ext>
                </a:extLst>
              </p:cNvPr>
              <p:cNvSpPr/>
              <p:nvPr/>
            </p:nvSpPr>
            <p:spPr>
              <a:xfrm>
                <a:off x="4825218" y="4841543"/>
                <a:ext cx="3870505" cy="33169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Ebulição = líquido </a:t>
                </a:r>
                <a14:m>
                  <m:oMath xmlns:m="http://schemas.openxmlformats.org/officeDocument/2006/math">
                    <m:r>
                      <a:rPr lang="pt-B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Gasoso</a:t>
                </a:r>
                <a:endParaRPr sz="2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Google Shape;2970;p56">
                <a:extLst>
                  <a:ext uri="{FF2B5EF4-FFF2-40B4-BE49-F238E27FC236}">
                    <a16:creationId xmlns:a16="http://schemas.microsoft.com/office/drawing/2014/main" id="{3918638C-BA47-0417-5BD1-FB8122054B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218" y="4841543"/>
                <a:ext cx="3870505" cy="331694"/>
              </a:xfrm>
              <a:prstGeom prst="roundRect">
                <a:avLst>
                  <a:gd name="adj" fmla="val 50000"/>
                </a:avLst>
              </a:prstGeom>
              <a:blipFill>
                <a:blip r:embed="rId4"/>
                <a:stretch>
                  <a:fillRect t="-29825" b="-56140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aixaDeTexto 8">
            <a:extLst>
              <a:ext uri="{FF2B5EF4-FFF2-40B4-BE49-F238E27FC236}">
                <a16:creationId xmlns:a16="http://schemas.microsoft.com/office/drawing/2014/main" id="{90E222CD-B6BB-5855-9A0B-697E0342CA85}"/>
              </a:ext>
            </a:extLst>
          </p:cNvPr>
          <p:cNvSpPr txBox="1"/>
          <p:nvPr/>
        </p:nvSpPr>
        <p:spPr>
          <a:xfrm>
            <a:off x="804227" y="5300307"/>
            <a:ext cx="564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Quantidade de energia (calor) para que 1g de um material mude de fase.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7815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4701745" y="728539"/>
            <a:ext cx="278851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</a:p>
        </p:txBody>
      </p:sp>
      <p:pic>
        <p:nvPicPr>
          <p:cNvPr id="6" name="Imagem 5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A3D1A3A2-A0A3-7BE4-AF94-7120D315F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63" b="34298"/>
          <a:stretch/>
        </p:blipFill>
        <p:spPr>
          <a:xfrm>
            <a:off x="2138831" y="1734809"/>
            <a:ext cx="7914337" cy="1896183"/>
          </a:xfrm>
          <a:prstGeom prst="rect">
            <a:avLst/>
          </a:prstGeom>
        </p:spPr>
      </p:pic>
      <p:sp>
        <p:nvSpPr>
          <p:cNvPr id="5" name="Google Shape;2970;p56">
            <a:extLst>
              <a:ext uri="{FF2B5EF4-FFF2-40B4-BE49-F238E27FC236}">
                <a16:creationId xmlns:a16="http://schemas.microsoft.com/office/drawing/2014/main" id="{FA01C9AA-5BB1-61A4-F9CF-E81373788C86}"/>
              </a:ext>
            </a:extLst>
          </p:cNvPr>
          <p:cNvSpPr/>
          <p:nvPr/>
        </p:nvSpPr>
        <p:spPr>
          <a:xfrm>
            <a:off x="2368210" y="3429927"/>
            <a:ext cx="2293450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2970;p56">
            <a:extLst>
              <a:ext uri="{FF2B5EF4-FFF2-40B4-BE49-F238E27FC236}">
                <a16:creationId xmlns:a16="http://schemas.microsoft.com/office/drawing/2014/main" id="{96DDD463-B12A-5381-CD81-575DED4CF676}"/>
              </a:ext>
            </a:extLst>
          </p:cNvPr>
          <p:cNvSpPr/>
          <p:nvPr/>
        </p:nvSpPr>
        <p:spPr>
          <a:xfrm>
            <a:off x="3907832" y="1830219"/>
            <a:ext cx="2063310" cy="33169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Google Shape;2970;p56">
            <a:extLst>
              <a:ext uri="{FF2B5EF4-FFF2-40B4-BE49-F238E27FC236}">
                <a16:creationId xmlns:a16="http://schemas.microsoft.com/office/drawing/2014/main" id="{02357E06-F529-983E-53CA-8A080FBA96ED}"/>
              </a:ext>
            </a:extLst>
          </p:cNvPr>
          <p:cNvSpPr/>
          <p:nvPr/>
        </p:nvSpPr>
        <p:spPr>
          <a:xfrm>
            <a:off x="7760221" y="3429927"/>
            <a:ext cx="2293450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2970;p56">
            <a:extLst>
              <a:ext uri="{FF2B5EF4-FFF2-40B4-BE49-F238E27FC236}">
                <a16:creationId xmlns:a16="http://schemas.microsoft.com/office/drawing/2014/main" id="{36848282-D57E-A609-D066-B41086B56E7B}"/>
              </a:ext>
            </a:extLst>
          </p:cNvPr>
          <p:cNvSpPr/>
          <p:nvPr/>
        </p:nvSpPr>
        <p:spPr>
          <a:xfrm>
            <a:off x="6562897" y="1830219"/>
            <a:ext cx="2063310" cy="33169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2970;p56">
            <a:extLst>
              <a:ext uri="{FF2B5EF4-FFF2-40B4-BE49-F238E27FC236}">
                <a16:creationId xmlns:a16="http://schemas.microsoft.com/office/drawing/2014/main" id="{D8285941-D667-BA62-93C7-368825244F94}"/>
              </a:ext>
            </a:extLst>
          </p:cNvPr>
          <p:cNvSpPr/>
          <p:nvPr/>
        </p:nvSpPr>
        <p:spPr>
          <a:xfrm>
            <a:off x="2896173" y="4734468"/>
            <a:ext cx="2293450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2970;p56">
            <a:extLst>
              <a:ext uri="{FF2B5EF4-FFF2-40B4-BE49-F238E27FC236}">
                <a16:creationId xmlns:a16="http://schemas.microsoft.com/office/drawing/2014/main" id="{67D1529D-8AED-68EC-D33B-C4F64B419A77}"/>
              </a:ext>
            </a:extLst>
          </p:cNvPr>
          <p:cNvSpPr/>
          <p:nvPr/>
        </p:nvSpPr>
        <p:spPr>
          <a:xfrm>
            <a:off x="2896173" y="5161572"/>
            <a:ext cx="2293449" cy="33169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AE3719F3-3A5E-77D0-7451-F540666F8CF5}"/>
              </a:ext>
            </a:extLst>
          </p:cNvPr>
          <p:cNvSpPr/>
          <p:nvPr/>
        </p:nvSpPr>
        <p:spPr>
          <a:xfrm>
            <a:off x="5426284" y="4751040"/>
            <a:ext cx="1339432" cy="295931"/>
          </a:xfrm>
          <a:custGeom>
            <a:avLst/>
            <a:gdLst>
              <a:gd name="connsiteX0" fmla="*/ 0 w 1339432"/>
              <a:gd name="connsiteY0" fmla="*/ 73983 h 295931"/>
              <a:gd name="connsiteX1" fmla="*/ 607648 w 1339432"/>
              <a:gd name="connsiteY1" fmla="*/ 73983 h 295931"/>
              <a:gd name="connsiteX2" fmla="*/ 1191467 w 1339432"/>
              <a:gd name="connsiteY2" fmla="*/ 73983 h 295931"/>
              <a:gd name="connsiteX3" fmla="*/ 1191467 w 1339432"/>
              <a:gd name="connsiteY3" fmla="*/ 0 h 295931"/>
              <a:gd name="connsiteX4" fmla="*/ 1339432 w 1339432"/>
              <a:gd name="connsiteY4" fmla="*/ 147966 h 295931"/>
              <a:gd name="connsiteX5" fmla="*/ 1191467 w 1339432"/>
              <a:gd name="connsiteY5" fmla="*/ 295931 h 295931"/>
              <a:gd name="connsiteX6" fmla="*/ 1191467 w 1339432"/>
              <a:gd name="connsiteY6" fmla="*/ 221948 h 295931"/>
              <a:gd name="connsiteX7" fmla="*/ 595734 w 1339432"/>
              <a:gd name="connsiteY7" fmla="*/ 221948 h 295931"/>
              <a:gd name="connsiteX8" fmla="*/ 0 w 1339432"/>
              <a:gd name="connsiteY8" fmla="*/ 221948 h 295931"/>
              <a:gd name="connsiteX9" fmla="*/ 0 w 1339432"/>
              <a:gd name="connsiteY9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39432" h="295931" fill="none" extrusionOk="0">
                <a:moveTo>
                  <a:pt x="0" y="73983"/>
                </a:moveTo>
                <a:cubicBezTo>
                  <a:pt x="184696" y="1826"/>
                  <a:pt x="471430" y="103447"/>
                  <a:pt x="607648" y="73983"/>
                </a:cubicBezTo>
                <a:cubicBezTo>
                  <a:pt x="743866" y="44519"/>
                  <a:pt x="948101" y="140689"/>
                  <a:pt x="1191467" y="73983"/>
                </a:cubicBezTo>
                <a:cubicBezTo>
                  <a:pt x="1187264" y="50362"/>
                  <a:pt x="1192245" y="20851"/>
                  <a:pt x="1191467" y="0"/>
                </a:cubicBezTo>
                <a:cubicBezTo>
                  <a:pt x="1277874" y="60618"/>
                  <a:pt x="1265385" y="88545"/>
                  <a:pt x="1339432" y="147966"/>
                </a:cubicBezTo>
                <a:cubicBezTo>
                  <a:pt x="1296521" y="197626"/>
                  <a:pt x="1251882" y="208722"/>
                  <a:pt x="1191467" y="295931"/>
                </a:cubicBezTo>
                <a:cubicBezTo>
                  <a:pt x="1182845" y="280708"/>
                  <a:pt x="1197237" y="256672"/>
                  <a:pt x="1191467" y="221948"/>
                </a:cubicBezTo>
                <a:cubicBezTo>
                  <a:pt x="1047595" y="273849"/>
                  <a:pt x="734035" y="157687"/>
                  <a:pt x="595734" y="221948"/>
                </a:cubicBezTo>
                <a:cubicBezTo>
                  <a:pt x="457433" y="286209"/>
                  <a:pt x="232536" y="221123"/>
                  <a:pt x="0" y="221948"/>
                </a:cubicBezTo>
                <a:cubicBezTo>
                  <a:pt x="-2618" y="174388"/>
                  <a:pt x="5759" y="120025"/>
                  <a:pt x="0" y="73983"/>
                </a:cubicBezTo>
                <a:close/>
              </a:path>
              <a:path w="1339432" h="295931" stroke="0" extrusionOk="0">
                <a:moveTo>
                  <a:pt x="0" y="73983"/>
                </a:moveTo>
                <a:cubicBezTo>
                  <a:pt x="120318" y="12879"/>
                  <a:pt x="457560" y="109004"/>
                  <a:pt x="583819" y="73983"/>
                </a:cubicBezTo>
                <a:cubicBezTo>
                  <a:pt x="710078" y="38962"/>
                  <a:pt x="1008553" y="74625"/>
                  <a:pt x="1191467" y="73983"/>
                </a:cubicBezTo>
                <a:cubicBezTo>
                  <a:pt x="1184472" y="39638"/>
                  <a:pt x="1192923" y="18926"/>
                  <a:pt x="1191467" y="0"/>
                </a:cubicBezTo>
                <a:cubicBezTo>
                  <a:pt x="1241870" y="21622"/>
                  <a:pt x="1256935" y="88681"/>
                  <a:pt x="1339432" y="147966"/>
                </a:cubicBezTo>
                <a:cubicBezTo>
                  <a:pt x="1313824" y="183963"/>
                  <a:pt x="1229836" y="238250"/>
                  <a:pt x="1191467" y="295931"/>
                </a:cubicBezTo>
                <a:cubicBezTo>
                  <a:pt x="1191144" y="277604"/>
                  <a:pt x="1192021" y="250216"/>
                  <a:pt x="1191467" y="221948"/>
                </a:cubicBezTo>
                <a:cubicBezTo>
                  <a:pt x="994637" y="277508"/>
                  <a:pt x="849156" y="186647"/>
                  <a:pt x="619563" y="221948"/>
                </a:cubicBezTo>
                <a:cubicBezTo>
                  <a:pt x="389970" y="257249"/>
                  <a:pt x="303821" y="211346"/>
                  <a:pt x="0" y="221948"/>
                </a:cubicBezTo>
                <a:cubicBezTo>
                  <a:pt x="-479" y="181970"/>
                  <a:pt x="7897" y="112449"/>
                  <a:pt x="0" y="73983"/>
                </a:cubicBezTo>
                <a:close/>
              </a:path>
            </a:pathLst>
          </a:custGeom>
          <a:solidFill>
            <a:srgbClr val="72DBF2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2706C8B4-AC06-6AB0-8245-3E62D698C09A}"/>
              </a:ext>
            </a:extLst>
          </p:cNvPr>
          <p:cNvSpPr/>
          <p:nvPr/>
        </p:nvSpPr>
        <p:spPr>
          <a:xfrm>
            <a:off x="5615798" y="5178144"/>
            <a:ext cx="960405" cy="295931"/>
          </a:xfrm>
          <a:custGeom>
            <a:avLst/>
            <a:gdLst>
              <a:gd name="connsiteX0" fmla="*/ 0 w 960405"/>
              <a:gd name="connsiteY0" fmla="*/ 73983 h 295931"/>
              <a:gd name="connsiteX1" fmla="*/ 414344 w 960405"/>
              <a:gd name="connsiteY1" fmla="*/ 73983 h 295931"/>
              <a:gd name="connsiteX2" fmla="*/ 812440 w 960405"/>
              <a:gd name="connsiteY2" fmla="*/ 73983 h 295931"/>
              <a:gd name="connsiteX3" fmla="*/ 812440 w 960405"/>
              <a:gd name="connsiteY3" fmla="*/ 0 h 295931"/>
              <a:gd name="connsiteX4" fmla="*/ 960405 w 960405"/>
              <a:gd name="connsiteY4" fmla="*/ 147966 h 295931"/>
              <a:gd name="connsiteX5" fmla="*/ 812440 w 960405"/>
              <a:gd name="connsiteY5" fmla="*/ 295931 h 295931"/>
              <a:gd name="connsiteX6" fmla="*/ 812440 w 960405"/>
              <a:gd name="connsiteY6" fmla="*/ 221948 h 295931"/>
              <a:gd name="connsiteX7" fmla="*/ 406220 w 960405"/>
              <a:gd name="connsiteY7" fmla="*/ 221948 h 295931"/>
              <a:gd name="connsiteX8" fmla="*/ 0 w 960405"/>
              <a:gd name="connsiteY8" fmla="*/ 221948 h 295931"/>
              <a:gd name="connsiteX9" fmla="*/ 0 w 960405"/>
              <a:gd name="connsiteY9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405" h="295931" fill="none" extrusionOk="0">
                <a:moveTo>
                  <a:pt x="0" y="73983"/>
                </a:moveTo>
                <a:cubicBezTo>
                  <a:pt x="194364" y="73841"/>
                  <a:pt x="225168" y="101190"/>
                  <a:pt x="414344" y="73983"/>
                </a:cubicBezTo>
                <a:cubicBezTo>
                  <a:pt x="603520" y="46776"/>
                  <a:pt x="685264" y="100390"/>
                  <a:pt x="812440" y="73983"/>
                </a:cubicBezTo>
                <a:cubicBezTo>
                  <a:pt x="808237" y="50362"/>
                  <a:pt x="813218" y="20851"/>
                  <a:pt x="812440" y="0"/>
                </a:cubicBezTo>
                <a:cubicBezTo>
                  <a:pt x="898847" y="60618"/>
                  <a:pt x="886358" y="88545"/>
                  <a:pt x="960405" y="147966"/>
                </a:cubicBezTo>
                <a:cubicBezTo>
                  <a:pt x="917494" y="197626"/>
                  <a:pt x="872855" y="208722"/>
                  <a:pt x="812440" y="295931"/>
                </a:cubicBezTo>
                <a:cubicBezTo>
                  <a:pt x="803818" y="280708"/>
                  <a:pt x="818210" y="256672"/>
                  <a:pt x="812440" y="221948"/>
                </a:cubicBezTo>
                <a:cubicBezTo>
                  <a:pt x="721235" y="231813"/>
                  <a:pt x="547424" y="177245"/>
                  <a:pt x="406220" y="221948"/>
                </a:cubicBezTo>
                <a:cubicBezTo>
                  <a:pt x="265016" y="266651"/>
                  <a:pt x="178873" y="209291"/>
                  <a:pt x="0" y="221948"/>
                </a:cubicBezTo>
                <a:cubicBezTo>
                  <a:pt x="-2618" y="174388"/>
                  <a:pt x="5759" y="120025"/>
                  <a:pt x="0" y="73983"/>
                </a:cubicBezTo>
                <a:close/>
              </a:path>
              <a:path w="960405" h="295931" stroke="0" extrusionOk="0">
                <a:moveTo>
                  <a:pt x="0" y="73983"/>
                </a:moveTo>
                <a:cubicBezTo>
                  <a:pt x="145144" y="32454"/>
                  <a:pt x="271270" y="102386"/>
                  <a:pt x="398096" y="73983"/>
                </a:cubicBezTo>
                <a:cubicBezTo>
                  <a:pt x="524922" y="45580"/>
                  <a:pt x="635661" y="79380"/>
                  <a:pt x="812440" y="73983"/>
                </a:cubicBezTo>
                <a:cubicBezTo>
                  <a:pt x="805445" y="39638"/>
                  <a:pt x="813896" y="18926"/>
                  <a:pt x="812440" y="0"/>
                </a:cubicBezTo>
                <a:cubicBezTo>
                  <a:pt x="862843" y="21622"/>
                  <a:pt x="877908" y="88681"/>
                  <a:pt x="960405" y="147966"/>
                </a:cubicBezTo>
                <a:cubicBezTo>
                  <a:pt x="934797" y="183963"/>
                  <a:pt x="850809" y="238250"/>
                  <a:pt x="812440" y="295931"/>
                </a:cubicBezTo>
                <a:cubicBezTo>
                  <a:pt x="812117" y="277604"/>
                  <a:pt x="812994" y="250216"/>
                  <a:pt x="812440" y="221948"/>
                </a:cubicBezTo>
                <a:cubicBezTo>
                  <a:pt x="691191" y="256038"/>
                  <a:pt x="505621" y="200434"/>
                  <a:pt x="422469" y="221948"/>
                </a:cubicBezTo>
                <a:cubicBezTo>
                  <a:pt x="339317" y="243462"/>
                  <a:pt x="196908" y="195277"/>
                  <a:pt x="0" y="221948"/>
                </a:cubicBezTo>
                <a:cubicBezTo>
                  <a:pt x="-479" y="181970"/>
                  <a:pt x="7897" y="112449"/>
                  <a:pt x="0" y="73983"/>
                </a:cubicBezTo>
                <a:close/>
              </a:path>
            </a:pathLst>
          </a:custGeom>
          <a:solidFill>
            <a:srgbClr val="72DBF2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Google Shape;2970;p56">
            <a:extLst>
              <a:ext uri="{FF2B5EF4-FFF2-40B4-BE49-F238E27FC236}">
                <a16:creationId xmlns:a16="http://schemas.microsoft.com/office/drawing/2014/main" id="{3E7519BC-B8C5-8937-3B61-F997365B729B}"/>
              </a:ext>
            </a:extLst>
          </p:cNvPr>
          <p:cNvSpPr/>
          <p:nvPr/>
        </p:nvSpPr>
        <p:spPr>
          <a:xfrm>
            <a:off x="6944364" y="4734468"/>
            <a:ext cx="3088557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Temperatura se altera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2970;p56">
            <a:extLst>
              <a:ext uri="{FF2B5EF4-FFF2-40B4-BE49-F238E27FC236}">
                <a16:creationId xmlns:a16="http://schemas.microsoft.com/office/drawing/2014/main" id="{A476B6BC-50B4-81DD-1C0A-5DDAC20DF523}"/>
              </a:ext>
            </a:extLst>
          </p:cNvPr>
          <p:cNvSpPr/>
          <p:nvPr/>
        </p:nvSpPr>
        <p:spPr>
          <a:xfrm>
            <a:off x="6688377" y="5158787"/>
            <a:ext cx="3600529" cy="33169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Temperatura não se altera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73550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4701745" y="728539"/>
            <a:ext cx="278851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656E5A3-555B-9A5F-6721-4C238AB59E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76" r="29077"/>
          <a:stretch/>
        </p:blipFill>
        <p:spPr>
          <a:xfrm>
            <a:off x="949786" y="2049849"/>
            <a:ext cx="4668816" cy="3620147"/>
          </a:xfrm>
          <a:prstGeom prst="rect">
            <a:avLst/>
          </a:prstGeom>
        </p:spPr>
      </p:pic>
      <p:sp>
        <p:nvSpPr>
          <p:cNvPr id="7" name="Google Shape;2970;p56">
            <a:extLst>
              <a:ext uri="{FF2B5EF4-FFF2-40B4-BE49-F238E27FC236}">
                <a16:creationId xmlns:a16="http://schemas.microsoft.com/office/drawing/2014/main" id="{4881214B-1EE1-BC9C-806C-AD48D319C5CE}"/>
              </a:ext>
            </a:extLst>
          </p:cNvPr>
          <p:cNvSpPr/>
          <p:nvPr/>
        </p:nvSpPr>
        <p:spPr>
          <a:xfrm>
            <a:off x="6573400" y="3613062"/>
            <a:ext cx="2293450" cy="331694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  <a:endParaRPr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70;p56">
            <a:extLst>
              <a:ext uri="{FF2B5EF4-FFF2-40B4-BE49-F238E27FC236}">
                <a16:creationId xmlns:a16="http://schemas.microsoft.com/office/drawing/2014/main" id="{66921E6B-4D0E-B3A5-5DB2-3E8B80232074}"/>
              </a:ext>
            </a:extLst>
          </p:cNvPr>
          <p:cNvSpPr/>
          <p:nvPr/>
        </p:nvSpPr>
        <p:spPr>
          <a:xfrm>
            <a:off x="6573399" y="3191867"/>
            <a:ext cx="2293449" cy="331694"/>
          </a:xfrm>
          <a:prstGeom prst="roundRect">
            <a:avLst>
              <a:gd name="adj" fmla="val 50000"/>
            </a:avLst>
          </a:prstGeom>
          <a:solidFill>
            <a:srgbClr val="FF66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  <a:endParaRPr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60678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9" y="693384"/>
            <a:ext cx="1945250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42CBD9D-AD7F-1438-92C4-698F83FF1DBB}"/>
              </a:ext>
            </a:extLst>
          </p:cNvPr>
          <p:cNvSpPr txBox="1"/>
          <p:nvPr/>
        </p:nvSpPr>
        <p:spPr>
          <a:xfrm>
            <a:off x="861135" y="1681626"/>
            <a:ext cx="8128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Uma barra de cobre e uma de alumínio, com mesma massa, recebem a mesma quantidade de calor. Observa-se que o aumento de temperatura da barra de alumínio é menor que a da barra de cobre. Isso acontece porque o alumínio tem: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881BFF-FF94-D2C1-8341-78D6CCDC9CEC}"/>
              </a:ext>
            </a:extLst>
          </p:cNvPr>
          <p:cNvSpPr/>
          <p:nvPr/>
        </p:nvSpPr>
        <p:spPr>
          <a:xfrm>
            <a:off x="861131" y="3450106"/>
            <a:ext cx="5319332" cy="461665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94D1DD-70EB-7D6B-0E5C-0EBC935C780C}"/>
              </a:ext>
            </a:extLst>
          </p:cNvPr>
          <p:cNvSpPr txBox="1"/>
          <p:nvPr/>
        </p:nvSpPr>
        <p:spPr>
          <a:xfrm>
            <a:off x="861133" y="3444371"/>
            <a:ext cx="7927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 maior que o do cobre.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D21404-64E3-DF20-64B6-C3BF6DAF5B3F}"/>
              </a:ext>
            </a:extLst>
          </p:cNvPr>
          <p:cNvSpPr txBox="1"/>
          <p:nvPr/>
        </p:nvSpPr>
        <p:spPr>
          <a:xfrm>
            <a:off x="861133" y="3834874"/>
            <a:ext cx="7800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 menor que o do cobre.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33D6A9C-1E67-CCEE-75A4-CE6CA2576267}"/>
              </a:ext>
            </a:extLst>
          </p:cNvPr>
          <p:cNvSpPr txBox="1"/>
          <p:nvPr/>
        </p:nvSpPr>
        <p:spPr>
          <a:xfrm>
            <a:off x="861133" y="4249930"/>
            <a:ext cx="10163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 maior que o do cobre.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34CF63A-204D-8190-516E-9495CB103413}"/>
              </a:ext>
            </a:extLst>
          </p:cNvPr>
          <p:cNvSpPr txBox="1"/>
          <p:nvPr/>
        </p:nvSpPr>
        <p:spPr>
          <a:xfrm>
            <a:off x="861132" y="4651030"/>
            <a:ext cx="6881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 menor que o do cobre.</a:t>
            </a:r>
          </a:p>
        </p:txBody>
      </p:sp>
    </p:spTree>
    <p:extLst>
      <p:ext uri="{BB962C8B-B14F-4D97-AF65-F5344CB8AC3E}">
        <p14:creationId xmlns:p14="http://schemas.microsoft.com/office/powerpoint/2010/main" val="150220856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6" grpId="0" animBg="1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9" y="693384"/>
            <a:ext cx="1945250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42CBD9D-AD7F-1438-92C4-698F83FF1DBB}"/>
              </a:ext>
            </a:extLst>
          </p:cNvPr>
          <p:cNvSpPr txBox="1"/>
          <p:nvPr/>
        </p:nvSpPr>
        <p:spPr>
          <a:xfrm>
            <a:off x="861135" y="1681626"/>
            <a:ext cx="102180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O gráfico abaixo mostra a curva de um líquido em função da quantidade de calor a ele fornecido. Por meio de gráficos desse tipo, é possível obter os valores do calor específico e do calor latente das substâncias estudadas. Assinale a alternativa que fornece corretamente o intervalo em que se pode obter o valor do calor latente de vaporização desse líquido.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881BFF-FF94-D2C1-8341-78D6CCDC9CEC}"/>
              </a:ext>
            </a:extLst>
          </p:cNvPr>
          <p:cNvSpPr/>
          <p:nvPr/>
        </p:nvSpPr>
        <p:spPr>
          <a:xfrm>
            <a:off x="861131" y="4118089"/>
            <a:ext cx="868517" cy="461665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94D1DD-70EB-7D6B-0E5C-0EBC935C780C}"/>
              </a:ext>
            </a:extLst>
          </p:cNvPr>
          <p:cNvSpPr txBox="1"/>
          <p:nvPr/>
        </p:nvSpPr>
        <p:spPr>
          <a:xfrm>
            <a:off x="861133" y="3714279"/>
            <a:ext cx="7927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D21404-64E3-DF20-64B6-C3BF6DAF5B3F}"/>
              </a:ext>
            </a:extLst>
          </p:cNvPr>
          <p:cNvSpPr txBox="1"/>
          <p:nvPr/>
        </p:nvSpPr>
        <p:spPr>
          <a:xfrm>
            <a:off x="861133" y="4104782"/>
            <a:ext cx="7800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BD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33D6A9C-1E67-CCEE-75A4-CE6CA2576267}"/>
              </a:ext>
            </a:extLst>
          </p:cNvPr>
          <p:cNvSpPr txBox="1"/>
          <p:nvPr/>
        </p:nvSpPr>
        <p:spPr>
          <a:xfrm>
            <a:off x="861133" y="4519838"/>
            <a:ext cx="10163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34CF63A-204D-8190-516E-9495CB103413}"/>
              </a:ext>
            </a:extLst>
          </p:cNvPr>
          <p:cNvSpPr txBox="1"/>
          <p:nvPr/>
        </p:nvSpPr>
        <p:spPr>
          <a:xfrm>
            <a:off x="861132" y="4920938"/>
            <a:ext cx="6881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CD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CEA0D9C-0CE6-0787-A4B4-255655C84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243" y="3803322"/>
            <a:ext cx="3010320" cy="1733792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9A55F80-30AC-9371-4B66-31BA54B1ADD5}"/>
              </a:ext>
            </a:extLst>
          </p:cNvPr>
          <p:cNvSpPr txBox="1"/>
          <p:nvPr/>
        </p:nvSpPr>
        <p:spPr>
          <a:xfrm>
            <a:off x="861132" y="5327457"/>
            <a:ext cx="1771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</a:t>
            </a:r>
          </a:p>
        </p:txBody>
      </p:sp>
    </p:spTree>
    <p:extLst>
      <p:ext uri="{BB962C8B-B14F-4D97-AF65-F5344CB8AC3E}">
        <p14:creationId xmlns:p14="http://schemas.microsoft.com/office/powerpoint/2010/main" val="427641066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5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7D0C999D-92B2-7B77-183F-CC47EA837A74}"/>
              </a:ext>
            </a:extLst>
          </p:cNvPr>
          <p:cNvSpPr/>
          <p:nvPr/>
        </p:nvSpPr>
        <p:spPr>
          <a:xfrm>
            <a:off x="4078384" y="3102135"/>
            <a:ext cx="4035232" cy="653731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29062369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Google Shape;1334;p37">
            <a:extLst>
              <a:ext uri="{FF2B5EF4-FFF2-40B4-BE49-F238E27FC236}">
                <a16:creationId xmlns:a16="http://schemas.microsoft.com/office/drawing/2014/main" id="{05AACA34-BF63-8CF9-4BB0-ADB18F431629}"/>
              </a:ext>
            </a:extLst>
          </p:cNvPr>
          <p:cNvGrpSpPr/>
          <p:nvPr/>
        </p:nvGrpSpPr>
        <p:grpSpPr>
          <a:xfrm>
            <a:off x="8995990" y="1214066"/>
            <a:ext cx="2117508" cy="4509292"/>
            <a:chOff x="6604125" y="432143"/>
            <a:chExt cx="2117508" cy="4509292"/>
          </a:xfrm>
        </p:grpSpPr>
        <p:grpSp>
          <p:nvGrpSpPr>
            <p:cNvPr id="5" name="Google Shape;1335;p37">
              <a:extLst>
                <a:ext uri="{FF2B5EF4-FFF2-40B4-BE49-F238E27FC236}">
                  <a16:creationId xmlns:a16="http://schemas.microsoft.com/office/drawing/2014/main" id="{CB40490F-FADE-84DE-8B7D-C3E98721139B}"/>
                </a:ext>
              </a:extLst>
            </p:cNvPr>
            <p:cNvGrpSpPr/>
            <p:nvPr/>
          </p:nvGrpSpPr>
          <p:grpSpPr>
            <a:xfrm>
              <a:off x="7877245" y="432143"/>
              <a:ext cx="844387" cy="2508148"/>
              <a:chOff x="8121032" y="1084914"/>
              <a:chExt cx="620326" cy="1842059"/>
            </a:xfrm>
          </p:grpSpPr>
          <p:sp>
            <p:nvSpPr>
              <p:cNvPr id="56" name="Google Shape;1336;p37">
                <a:extLst>
                  <a:ext uri="{FF2B5EF4-FFF2-40B4-BE49-F238E27FC236}">
                    <a16:creationId xmlns:a16="http://schemas.microsoft.com/office/drawing/2014/main" id="{9EEDD8FD-8F11-1E98-CF99-881B7DA6FDEA}"/>
                  </a:ext>
                </a:extLst>
              </p:cNvPr>
              <p:cNvSpPr/>
              <p:nvPr/>
            </p:nvSpPr>
            <p:spPr>
              <a:xfrm>
                <a:off x="8121032" y="1084914"/>
                <a:ext cx="620326" cy="1842059"/>
              </a:xfrm>
              <a:custGeom>
                <a:avLst/>
                <a:gdLst/>
                <a:ahLst/>
                <a:cxnLst/>
                <a:rect l="l" t="t" r="r" b="b"/>
                <a:pathLst>
                  <a:path w="13411" h="39824" extrusionOk="0">
                    <a:moveTo>
                      <a:pt x="251" y="1"/>
                    </a:moveTo>
                    <a:cubicBezTo>
                      <a:pt x="180" y="1"/>
                      <a:pt x="132" y="61"/>
                      <a:pt x="132" y="120"/>
                    </a:cubicBezTo>
                    <a:cubicBezTo>
                      <a:pt x="120" y="4582"/>
                      <a:pt x="96" y="9044"/>
                      <a:pt x="84" y="13494"/>
                    </a:cubicBezTo>
                    <a:lnTo>
                      <a:pt x="13" y="34825"/>
                    </a:lnTo>
                    <a:cubicBezTo>
                      <a:pt x="13" y="36459"/>
                      <a:pt x="1" y="38082"/>
                      <a:pt x="1" y="39716"/>
                    </a:cubicBezTo>
                    <a:cubicBezTo>
                      <a:pt x="1" y="39752"/>
                      <a:pt x="13" y="39776"/>
                      <a:pt x="25" y="39800"/>
                    </a:cubicBezTo>
                    <a:lnTo>
                      <a:pt x="37" y="39800"/>
                    </a:lnTo>
                    <a:cubicBezTo>
                      <a:pt x="60" y="39824"/>
                      <a:pt x="84" y="39824"/>
                      <a:pt x="120" y="39824"/>
                    </a:cubicBezTo>
                    <a:lnTo>
                      <a:pt x="13148" y="39824"/>
                    </a:lnTo>
                    <a:cubicBezTo>
                      <a:pt x="13219" y="39824"/>
                      <a:pt x="13267" y="39776"/>
                      <a:pt x="13267" y="39704"/>
                    </a:cubicBezTo>
                    <a:cubicBezTo>
                      <a:pt x="13291" y="35242"/>
                      <a:pt x="13303" y="30792"/>
                      <a:pt x="13315" y="26331"/>
                    </a:cubicBezTo>
                    <a:cubicBezTo>
                      <a:pt x="13339" y="19220"/>
                      <a:pt x="13363" y="12110"/>
                      <a:pt x="13386" y="5012"/>
                    </a:cubicBezTo>
                    <a:cubicBezTo>
                      <a:pt x="13386" y="3377"/>
                      <a:pt x="13398" y="1743"/>
                      <a:pt x="13410" y="120"/>
                    </a:cubicBezTo>
                    <a:cubicBezTo>
                      <a:pt x="13410" y="61"/>
                      <a:pt x="13351" y="1"/>
                      <a:pt x="13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337;p37">
                <a:extLst>
                  <a:ext uri="{FF2B5EF4-FFF2-40B4-BE49-F238E27FC236}">
                    <a16:creationId xmlns:a16="http://schemas.microsoft.com/office/drawing/2014/main" id="{7B56605D-A8CE-3864-FB85-4CDD4484DA06}"/>
                  </a:ext>
                </a:extLst>
              </p:cNvPr>
              <p:cNvSpPr/>
              <p:nvPr/>
            </p:nvSpPr>
            <p:spPr>
              <a:xfrm>
                <a:off x="8294304" y="1428176"/>
                <a:ext cx="263283" cy="1370397"/>
              </a:xfrm>
              <a:custGeom>
                <a:avLst/>
                <a:gdLst/>
                <a:ahLst/>
                <a:cxnLst/>
                <a:rect l="l" t="t" r="r" b="b"/>
                <a:pathLst>
                  <a:path w="5692" h="29627" extrusionOk="0">
                    <a:moveTo>
                      <a:pt x="2429" y="1343"/>
                    </a:moveTo>
                    <a:cubicBezTo>
                      <a:pt x="2491" y="1343"/>
                      <a:pt x="2554" y="1384"/>
                      <a:pt x="2554" y="1468"/>
                    </a:cubicBezTo>
                    <a:cubicBezTo>
                      <a:pt x="2506" y="3317"/>
                      <a:pt x="2482" y="5166"/>
                      <a:pt x="2482" y="7015"/>
                    </a:cubicBezTo>
                    <a:cubicBezTo>
                      <a:pt x="2482" y="7099"/>
                      <a:pt x="2420" y="7141"/>
                      <a:pt x="2357" y="7141"/>
                    </a:cubicBezTo>
                    <a:cubicBezTo>
                      <a:pt x="2294" y="7141"/>
                      <a:pt x="2232" y="7099"/>
                      <a:pt x="2232" y="7015"/>
                    </a:cubicBezTo>
                    <a:cubicBezTo>
                      <a:pt x="2244" y="5166"/>
                      <a:pt x="2268" y="3317"/>
                      <a:pt x="2303" y="1468"/>
                    </a:cubicBezTo>
                    <a:cubicBezTo>
                      <a:pt x="2303" y="1384"/>
                      <a:pt x="2366" y="1343"/>
                      <a:pt x="2429" y="1343"/>
                    </a:cubicBezTo>
                    <a:close/>
                    <a:moveTo>
                      <a:pt x="2357" y="8155"/>
                    </a:moveTo>
                    <a:cubicBezTo>
                      <a:pt x="2420" y="8155"/>
                      <a:pt x="2482" y="8196"/>
                      <a:pt x="2482" y="8280"/>
                    </a:cubicBezTo>
                    <a:cubicBezTo>
                      <a:pt x="2470" y="13875"/>
                      <a:pt x="2399" y="19494"/>
                      <a:pt x="2590" y="25089"/>
                    </a:cubicBezTo>
                    <a:cubicBezTo>
                      <a:pt x="2590" y="25167"/>
                      <a:pt x="2530" y="25206"/>
                      <a:pt x="2470" y="25206"/>
                    </a:cubicBezTo>
                    <a:cubicBezTo>
                      <a:pt x="2411" y="25206"/>
                      <a:pt x="2351" y="25167"/>
                      <a:pt x="2351" y="25089"/>
                    </a:cubicBezTo>
                    <a:cubicBezTo>
                      <a:pt x="2148" y="19494"/>
                      <a:pt x="2220" y="13875"/>
                      <a:pt x="2232" y="8280"/>
                    </a:cubicBezTo>
                    <a:cubicBezTo>
                      <a:pt x="2232" y="8196"/>
                      <a:pt x="2294" y="8155"/>
                      <a:pt x="2357" y="8155"/>
                    </a:cubicBezTo>
                    <a:close/>
                    <a:moveTo>
                      <a:pt x="2343" y="25859"/>
                    </a:moveTo>
                    <a:cubicBezTo>
                      <a:pt x="2467" y="25859"/>
                      <a:pt x="2504" y="26060"/>
                      <a:pt x="2363" y="26103"/>
                    </a:cubicBezTo>
                    <a:cubicBezTo>
                      <a:pt x="1814" y="26259"/>
                      <a:pt x="1444" y="26879"/>
                      <a:pt x="1432" y="27416"/>
                    </a:cubicBezTo>
                    <a:cubicBezTo>
                      <a:pt x="1432" y="27953"/>
                      <a:pt x="1838" y="28657"/>
                      <a:pt x="2447" y="28716"/>
                    </a:cubicBezTo>
                    <a:cubicBezTo>
                      <a:pt x="2595" y="28728"/>
                      <a:pt x="2601" y="28956"/>
                      <a:pt x="2467" y="28956"/>
                    </a:cubicBezTo>
                    <a:cubicBezTo>
                      <a:pt x="2460" y="28956"/>
                      <a:pt x="2454" y="28956"/>
                      <a:pt x="2447" y="28955"/>
                    </a:cubicBezTo>
                    <a:cubicBezTo>
                      <a:pt x="1719" y="28895"/>
                      <a:pt x="1230" y="28179"/>
                      <a:pt x="1194" y="27511"/>
                    </a:cubicBezTo>
                    <a:cubicBezTo>
                      <a:pt x="1170" y="26807"/>
                      <a:pt x="1599" y="26068"/>
                      <a:pt x="2303" y="25865"/>
                    </a:cubicBezTo>
                    <a:cubicBezTo>
                      <a:pt x="2317" y="25861"/>
                      <a:pt x="2331" y="25859"/>
                      <a:pt x="2343" y="25859"/>
                    </a:cubicBezTo>
                    <a:close/>
                    <a:moveTo>
                      <a:pt x="2089" y="0"/>
                    </a:moveTo>
                    <a:cubicBezTo>
                      <a:pt x="2112" y="167"/>
                      <a:pt x="2112" y="346"/>
                      <a:pt x="2112" y="502"/>
                    </a:cubicBezTo>
                    <a:cubicBezTo>
                      <a:pt x="2101" y="1134"/>
                      <a:pt x="2089" y="1766"/>
                      <a:pt x="2077" y="2398"/>
                    </a:cubicBezTo>
                    <a:cubicBezTo>
                      <a:pt x="2041" y="3818"/>
                      <a:pt x="2029" y="5250"/>
                      <a:pt x="2017" y="6669"/>
                    </a:cubicBezTo>
                    <a:cubicBezTo>
                      <a:pt x="1993" y="12849"/>
                      <a:pt x="1934" y="19053"/>
                      <a:pt x="2136" y="25221"/>
                    </a:cubicBezTo>
                    <a:cubicBezTo>
                      <a:pt x="2136" y="25268"/>
                      <a:pt x="2112" y="25304"/>
                      <a:pt x="2077" y="25328"/>
                    </a:cubicBezTo>
                    <a:cubicBezTo>
                      <a:pt x="681" y="25936"/>
                      <a:pt x="1" y="27905"/>
                      <a:pt x="1277" y="29002"/>
                    </a:cubicBezTo>
                    <a:cubicBezTo>
                      <a:pt x="1754" y="29412"/>
                      <a:pt x="2394" y="29627"/>
                      <a:pt x="3028" y="29627"/>
                    </a:cubicBezTo>
                    <a:cubicBezTo>
                      <a:pt x="3759" y="29627"/>
                      <a:pt x="4480" y="29341"/>
                      <a:pt x="4928" y="28740"/>
                    </a:cubicBezTo>
                    <a:cubicBezTo>
                      <a:pt x="5691" y="27523"/>
                      <a:pt x="5262" y="25889"/>
                      <a:pt x="3878" y="25340"/>
                    </a:cubicBezTo>
                    <a:cubicBezTo>
                      <a:pt x="3830" y="25328"/>
                      <a:pt x="3795" y="25280"/>
                      <a:pt x="3795" y="25221"/>
                    </a:cubicBezTo>
                    <a:cubicBezTo>
                      <a:pt x="3914" y="21665"/>
                      <a:pt x="3878" y="18110"/>
                      <a:pt x="3878" y="14555"/>
                    </a:cubicBezTo>
                    <a:cubicBezTo>
                      <a:pt x="3878" y="11191"/>
                      <a:pt x="3926" y="7827"/>
                      <a:pt x="3878" y="4450"/>
                    </a:cubicBezTo>
                    <a:cubicBezTo>
                      <a:pt x="3866" y="3090"/>
                      <a:pt x="3830" y="1718"/>
                      <a:pt x="3807" y="346"/>
                    </a:cubicBezTo>
                    <a:lnTo>
                      <a:pt x="3807" y="12"/>
                    </a:lnTo>
                    <a:lnTo>
                      <a:pt x="2089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338;p37">
                <a:extLst>
                  <a:ext uri="{FF2B5EF4-FFF2-40B4-BE49-F238E27FC236}">
                    <a16:creationId xmlns:a16="http://schemas.microsoft.com/office/drawing/2014/main" id="{7E753837-4DB3-F580-53DF-0D034C6A22EA}"/>
                  </a:ext>
                </a:extLst>
              </p:cNvPr>
              <p:cNvSpPr/>
              <p:nvPr/>
            </p:nvSpPr>
            <p:spPr>
              <a:xfrm>
                <a:off x="8397500" y="1490251"/>
                <a:ext cx="14940" cy="268233"/>
              </a:xfrm>
              <a:custGeom>
                <a:avLst/>
                <a:gdLst/>
                <a:ahLst/>
                <a:cxnLst/>
                <a:rect l="l" t="t" r="r" b="b"/>
                <a:pathLst>
                  <a:path w="323" h="5799" extrusionOk="0">
                    <a:moveTo>
                      <a:pt x="193" y="1"/>
                    </a:moveTo>
                    <a:cubicBezTo>
                      <a:pt x="132" y="1"/>
                      <a:pt x="72" y="42"/>
                      <a:pt x="72" y="126"/>
                    </a:cubicBezTo>
                    <a:cubicBezTo>
                      <a:pt x="37" y="1975"/>
                      <a:pt x="13" y="3824"/>
                      <a:pt x="1" y="5673"/>
                    </a:cubicBezTo>
                    <a:cubicBezTo>
                      <a:pt x="1" y="5757"/>
                      <a:pt x="63" y="5799"/>
                      <a:pt x="126" y="5799"/>
                    </a:cubicBezTo>
                    <a:cubicBezTo>
                      <a:pt x="189" y="5799"/>
                      <a:pt x="251" y="5757"/>
                      <a:pt x="251" y="5673"/>
                    </a:cubicBezTo>
                    <a:cubicBezTo>
                      <a:pt x="251" y="3824"/>
                      <a:pt x="275" y="1975"/>
                      <a:pt x="323" y="126"/>
                    </a:cubicBezTo>
                    <a:cubicBezTo>
                      <a:pt x="317" y="42"/>
                      <a:pt x="254" y="1"/>
                      <a:pt x="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339;p37">
                <a:extLst>
                  <a:ext uri="{FF2B5EF4-FFF2-40B4-BE49-F238E27FC236}">
                    <a16:creationId xmlns:a16="http://schemas.microsoft.com/office/drawing/2014/main" id="{F4C2C517-A4C4-1786-E726-F63D20B487F6}"/>
                  </a:ext>
                </a:extLst>
              </p:cNvPr>
              <p:cNvSpPr/>
              <p:nvPr/>
            </p:nvSpPr>
            <p:spPr>
              <a:xfrm>
                <a:off x="8393661" y="1805342"/>
                <a:ext cx="20722" cy="78874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052" extrusionOk="0">
                    <a:moveTo>
                      <a:pt x="209" y="1"/>
                    </a:moveTo>
                    <a:cubicBezTo>
                      <a:pt x="146" y="1"/>
                      <a:pt x="84" y="42"/>
                      <a:pt x="84" y="126"/>
                    </a:cubicBezTo>
                    <a:cubicBezTo>
                      <a:pt x="72" y="5721"/>
                      <a:pt x="0" y="11340"/>
                      <a:pt x="203" y="16935"/>
                    </a:cubicBezTo>
                    <a:cubicBezTo>
                      <a:pt x="203" y="17013"/>
                      <a:pt x="266" y="17052"/>
                      <a:pt x="327" y="17052"/>
                    </a:cubicBezTo>
                    <a:cubicBezTo>
                      <a:pt x="388" y="17052"/>
                      <a:pt x="448" y="17013"/>
                      <a:pt x="442" y="16935"/>
                    </a:cubicBezTo>
                    <a:cubicBezTo>
                      <a:pt x="251" y="11340"/>
                      <a:pt x="322" y="5721"/>
                      <a:pt x="334" y="126"/>
                    </a:cubicBezTo>
                    <a:cubicBezTo>
                      <a:pt x="334" y="42"/>
                      <a:pt x="272" y="1"/>
                      <a:pt x="2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0" name="Google Shape;1340;p37">
                <a:extLst>
                  <a:ext uri="{FF2B5EF4-FFF2-40B4-BE49-F238E27FC236}">
                    <a16:creationId xmlns:a16="http://schemas.microsoft.com/office/drawing/2014/main" id="{811D9B78-8788-57FF-EA6F-9818E0B3F24E}"/>
                  </a:ext>
                </a:extLst>
              </p:cNvPr>
              <p:cNvGrpSpPr/>
              <p:nvPr/>
            </p:nvGrpSpPr>
            <p:grpSpPr>
              <a:xfrm>
                <a:off x="8233617" y="1201478"/>
                <a:ext cx="393772" cy="1345293"/>
                <a:chOff x="8233617" y="1201478"/>
                <a:chExt cx="393772" cy="1345293"/>
              </a:xfrm>
            </p:grpSpPr>
            <p:sp>
              <p:nvSpPr>
                <p:cNvPr id="62" name="Google Shape;1341;p37">
                  <a:extLst>
                    <a:ext uri="{FF2B5EF4-FFF2-40B4-BE49-F238E27FC236}">
                      <a16:creationId xmlns:a16="http://schemas.microsoft.com/office/drawing/2014/main" id="{6E42CFA0-9F2E-B052-6890-D6174753D3DC}"/>
                    </a:ext>
                  </a:extLst>
                </p:cNvPr>
                <p:cNvSpPr/>
                <p:nvPr/>
              </p:nvSpPr>
              <p:spPr>
                <a:xfrm>
                  <a:off x="8288800" y="1201848"/>
                  <a:ext cx="56894" cy="94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" h="2037" extrusionOk="0">
                      <a:moveTo>
                        <a:pt x="122" y="0"/>
                      </a:moveTo>
                      <a:cubicBezTo>
                        <a:pt x="58" y="0"/>
                        <a:pt x="1" y="46"/>
                        <a:pt x="1" y="121"/>
                      </a:cubicBezTo>
                      <a:lnTo>
                        <a:pt x="1" y="1911"/>
                      </a:lnTo>
                      <a:cubicBezTo>
                        <a:pt x="1" y="1994"/>
                        <a:pt x="60" y="2036"/>
                        <a:pt x="120" y="2036"/>
                      </a:cubicBezTo>
                      <a:cubicBezTo>
                        <a:pt x="179" y="2036"/>
                        <a:pt x="239" y="1994"/>
                        <a:pt x="239" y="1911"/>
                      </a:cubicBezTo>
                      <a:lnTo>
                        <a:pt x="239" y="968"/>
                      </a:lnTo>
                      <a:lnTo>
                        <a:pt x="967" y="968"/>
                      </a:lnTo>
                      <a:cubicBezTo>
                        <a:pt x="1134" y="968"/>
                        <a:pt x="1134" y="730"/>
                        <a:pt x="967" y="730"/>
                      </a:cubicBezTo>
                      <a:lnTo>
                        <a:pt x="251" y="730"/>
                      </a:lnTo>
                      <a:lnTo>
                        <a:pt x="251" y="241"/>
                      </a:lnTo>
                      <a:lnTo>
                        <a:pt x="1062" y="241"/>
                      </a:lnTo>
                      <a:cubicBezTo>
                        <a:pt x="1229" y="241"/>
                        <a:pt x="1229" y="2"/>
                        <a:pt x="1062" y="2"/>
                      </a:cubicBezTo>
                      <a:lnTo>
                        <a:pt x="144" y="2"/>
                      </a:lnTo>
                      <a:cubicBezTo>
                        <a:pt x="136" y="1"/>
                        <a:pt x="129" y="0"/>
                        <a:pt x="12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1342;p37">
                  <a:extLst>
                    <a:ext uri="{FF2B5EF4-FFF2-40B4-BE49-F238E27FC236}">
                      <a16:creationId xmlns:a16="http://schemas.microsoft.com/office/drawing/2014/main" id="{4C91CA04-0BF7-2695-28AD-F00D58235521}"/>
                    </a:ext>
                  </a:extLst>
                </p:cNvPr>
                <p:cNvSpPr/>
                <p:nvPr/>
              </p:nvSpPr>
              <p:spPr>
                <a:xfrm>
                  <a:off x="8233617" y="1208555"/>
                  <a:ext cx="42000" cy="39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863" extrusionOk="0">
                      <a:moveTo>
                        <a:pt x="502" y="252"/>
                      </a:moveTo>
                      <a:cubicBezTo>
                        <a:pt x="594" y="252"/>
                        <a:pt x="669" y="349"/>
                        <a:pt x="669" y="466"/>
                      </a:cubicBezTo>
                      <a:cubicBezTo>
                        <a:pt x="646" y="562"/>
                        <a:pt x="560" y="621"/>
                        <a:pt x="475" y="621"/>
                      </a:cubicBezTo>
                      <a:cubicBezTo>
                        <a:pt x="423" y="621"/>
                        <a:pt x="371" y="599"/>
                        <a:pt x="335" y="549"/>
                      </a:cubicBezTo>
                      <a:cubicBezTo>
                        <a:pt x="251" y="466"/>
                        <a:pt x="323" y="334"/>
                        <a:pt x="406" y="287"/>
                      </a:cubicBezTo>
                      <a:cubicBezTo>
                        <a:pt x="439" y="263"/>
                        <a:pt x="471" y="252"/>
                        <a:pt x="502" y="252"/>
                      </a:cubicBezTo>
                      <a:close/>
                      <a:moveTo>
                        <a:pt x="506" y="0"/>
                      </a:moveTo>
                      <a:cubicBezTo>
                        <a:pt x="477" y="0"/>
                        <a:pt x="448" y="4"/>
                        <a:pt x="418" y="12"/>
                      </a:cubicBezTo>
                      <a:cubicBezTo>
                        <a:pt x="156" y="72"/>
                        <a:pt x="1" y="346"/>
                        <a:pt x="84" y="609"/>
                      </a:cubicBezTo>
                      <a:cubicBezTo>
                        <a:pt x="149" y="760"/>
                        <a:pt x="302" y="863"/>
                        <a:pt x="472" y="863"/>
                      </a:cubicBezTo>
                      <a:cubicBezTo>
                        <a:pt x="490" y="863"/>
                        <a:pt x="508" y="861"/>
                        <a:pt x="525" y="859"/>
                      </a:cubicBezTo>
                      <a:cubicBezTo>
                        <a:pt x="728" y="835"/>
                        <a:pt x="895" y="668"/>
                        <a:pt x="907" y="466"/>
                      </a:cubicBezTo>
                      <a:cubicBezTo>
                        <a:pt x="907" y="233"/>
                        <a:pt x="729" y="0"/>
                        <a:pt x="50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1343;p37">
                  <a:extLst>
                    <a:ext uri="{FF2B5EF4-FFF2-40B4-BE49-F238E27FC236}">
                      <a16:creationId xmlns:a16="http://schemas.microsoft.com/office/drawing/2014/main" id="{68C6DAE6-17B1-D7A9-9B24-E579F3D973EF}"/>
                    </a:ext>
                  </a:extLst>
                </p:cNvPr>
                <p:cNvSpPr/>
                <p:nvPr/>
              </p:nvSpPr>
              <p:spPr>
                <a:xfrm>
                  <a:off x="8517255" y="1208555"/>
                  <a:ext cx="42000" cy="39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863" extrusionOk="0">
                      <a:moveTo>
                        <a:pt x="502" y="252"/>
                      </a:moveTo>
                      <a:cubicBezTo>
                        <a:pt x="594" y="252"/>
                        <a:pt x="669" y="349"/>
                        <a:pt x="669" y="466"/>
                      </a:cubicBezTo>
                      <a:cubicBezTo>
                        <a:pt x="646" y="562"/>
                        <a:pt x="560" y="621"/>
                        <a:pt x="475" y="621"/>
                      </a:cubicBezTo>
                      <a:cubicBezTo>
                        <a:pt x="423" y="621"/>
                        <a:pt x="371" y="599"/>
                        <a:pt x="335" y="549"/>
                      </a:cubicBezTo>
                      <a:cubicBezTo>
                        <a:pt x="263" y="466"/>
                        <a:pt x="323" y="334"/>
                        <a:pt x="406" y="287"/>
                      </a:cubicBezTo>
                      <a:cubicBezTo>
                        <a:pt x="439" y="263"/>
                        <a:pt x="471" y="252"/>
                        <a:pt x="502" y="252"/>
                      </a:cubicBezTo>
                      <a:close/>
                      <a:moveTo>
                        <a:pt x="506" y="0"/>
                      </a:moveTo>
                      <a:cubicBezTo>
                        <a:pt x="477" y="0"/>
                        <a:pt x="448" y="4"/>
                        <a:pt x="418" y="12"/>
                      </a:cubicBezTo>
                      <a:cubicBezTo>
                        <a:pt x="156" y="72"/>
                        <a:pt x="1" y="346"/>
                        <a:pt x="84" y="609"/>
                      </a:cubicBezTo>
                      <a:cubicBezTo>
                        <a:pt x="149" y="760"/>
                        <a:pt x="302" y="863"/>
                        <a:pt x="472" y="863"/>
                      </a:cubicBezTo>
                      <a:cubicBezTo>
                        <a:pt x="490" y="863"/>
                        <a:pt x="508" y="861"/>
                        <a:pt x="526" y="859"/>
                      </a:cubicBezTo>
                      <a:cubicBezTo>
                        <a:pt x="728" y="835"/>
                        <a:pt x="895" y="668"/>
                        <a:pt x="907" y="466"/>
                      </a:cubicBezTo>
                      <a:cubicBezTo>
                        <a:pt x="907" y="233"/>
                        <a:pt x="729" y="0"/>
                        <a:pt x="50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1344;p37">
                  <a:extLst>
                    <a:ext uri="{FF2B5EF4-FFF2-40B4-BE49-F238E27FC236}">
                      <a16:creationId xmlns:a16="http://schemas.microsoft.com/office/drawing/2014/main" id="{16F3150A-063E-6C4D-9444-A73795679B22}"/>
                    </a:ext>
                  </a:extLst>
                </p:cNvPr>
                <p:cNvSpPr/>
                <p:nvPr/>
              </p:nvSpPr>
              <p:spPr>
                <a:xfrm>
                  <a:off x="8570773" y="1201478"/>
                  <a:ext cx="56616" cy="93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4" h="2032" extrusionOk="0">
                      <a:moveTo>
                        <a:pt x="632" y="1"/>
                      </a:moveTo>
                      <a:cubicBezTo>
                        <a:pt x="570" y="1"/>
                        <a:pt x="506" y="11"/>
                        <a:pt x="442" y="34"/>
                      </a:cubicBezTo>
                      <a:cubicBezTo>
                        <a:pt x="60" y="189"/>
                        <a:pt x="1" y="750"/>
                        <a:pt x="1" y="1108"/>
                      </a:cubicBezTo>
                      <a:cubicBezTo>
                        <a:pt x="1" y="1466"/>
                        <a:pt x="96" y="1907"/>
                        <a:pt x="502" y="2014"/>
                      </a:cubicBezTo>
                      <a:cubicBezTo>
                        <a:pt x="548" y="2026"/>
                        <a:pt x="593" y="2032"/>
                        <a:pt x="638" y="2032"/>
                      </a:cubicBezTo>
                      <a:cubicBezTo>
                        <a:pt x="954" y="2032"/>
                        <a:pt x="1224" y="1752"/>
                        <a:pt x="1182" y="1418"/>
                      </a:cubicBezTo>
                      <a:cubicBezTo>
                        <a:pt x="1176" y="1348"/>
                        <a:pt x="1116" y="1312"/>
                        <a:pt x="1057" y="1312"/>
                      </a:cubicBezTo>
                      <a:cubicBezTo>
                        <a:pt x="996" y="1312"/>
                        <a:pt x="937" y="1351"/>
                        <a:pt x="943" y="1430"/>
                      </a:cubicBezTo>
                      <a:cubicBezTo>
                        <a:pt x="952" y="1632"/>
                        <a:pt x="818" y="1796"/>
                        <a:pt x="647" y="1796"/>
                      </a:cubicBezTo>
                      <a:cubicBezTo>
                        <a:pt x="586" y="1796"/>
                        <a:pt x="520" y="1775"/>
                        <a:pt x="454" y="1728"/>
                      </a:cubicBezTo>
                      <a:cubicBezTo>
                        <a:pt x="263" y="1597"/>
                        <a:pt x="239" y="1322"/>
                        <a:pt x="239" y="1108"/>
                      </a:cubicBezTo>
                      <a:cubicBezTo>
                        <a:pt x="227" y="881"/>
                        <a:pt x="275" y="654"/>
                        <a:pt x="359" y="452"/>
                      </a:cubicBezTo>
                      <a:cubicBezTo>
                        <a:pt x="426" y="323"/>
                        <a:pt x="542" y="261"/>
                        <a:pt x="652" y="261"/>
                      </a:cubicBezTo>
                      <a:cubicBezTo>
                        <a:pt x="797" y="261"/>
                        <a:pt x="931" y="368"/>
                        <a:pt x="931" y="571"/>
                      </a:cubicBezTo>
                      <a:cubicBezTo>
                        <a:pt x="931" y="648"/>
                        <a:pt x="991" y="687"/>
                        <a:pt x="1051" y="687"/>
                      </a:cubicBezTo>
                      <a:cubicBezTo>
                        <a:pt x="1110" y="687"/>
                        <a:pt x="1170" y="648"/>
                        <a:pt x="1170" y="571"/>
                      </a:cubicBezTo>
                      <a:cubicBezTo>
                        <a:pt x="1190" y="245"/>
                        <a:pt x="932" y="1"/>
                        <a:pt x="63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1345;p37">
                  <a:extLst>
                    <a:ext uri="{FF2B5EF4-FFF2-40B4-BE49-F238E27FC236}">
                      <a16:creationId xmlns:a16="http://schemas.microsoft.com/office/drawing/2014/main" id="{16ABE8EF-A243-E656-AA23-222E2B772A76}"/>
                    </a:ext>
                  </a:extLst>
                </p:cNvPr>
                <p:cNvSpPr/>
                <p:nvPr/>
              </p:nvSpPr>
              <p:spPr>
                <a:xfrm>
                  <a:off x="8237503" y="1365823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55" y="0"/>
                      </a:moveTo>
                      <a:cubicBezTo>
                        <a:pt x="0" y="0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1346;p37">
                  <a:extLst>
                    <a:ext uri="{FF2B5EF4-FFF2-40B4-BE49-F238E27FC236}">
                      <a16:creationId xmlns:a16="http://schemas.microsoft.com/office/drawing/2014/main" id="{0E199CD7-AE44-0B7C-0E99-700B656A1C5C}"/>
                    </a:ext>
                  </a:extLst>
                </p:cNvPr>
                <p:cNvSpPr/>
                <p:nvPr/>
              </p:nvSpPr>
              <p:spPr>
                <a:xfrm>
                  <a:off x="8237503" y="1482803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1347;p37">
                  <a:extLst>
                    <a:ext uri="{FF2B5EF4-FFF2-40B4-BE49-F238E27FC236}">
                      <a16:creationId xmlns:a16="http://schemas.microsoft.com/office/drawing/2014/main" id="{856C1437-BB27-ADD5-0D5A-D8C0D7F4C23F}"/>
                    </a:ext>
                  </a:extLst>
                </p:cNvPr>
                <p:cNvSpPr/>
                <p:nvPr/>
              </p:nvSpPr>
              <p:spPr>
                <a:xfrm>
                  <a:off x="8237503" y="1599783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1348;p37">
                  <a:extLst>
                    <a:ext uri="{FF2B5EF4-FFF2-40B4-BE49-F238E27FC236}">
                      <a16:creationId xmlns:a16="http://schemas.microsoft.com/office/drawing/2014/main" id="{16F0E634-E6F5-BB54-43D0-08DDF32B5E52}"/>
                    </a:ext>
                  </a:extLst>
                </p:cNvPr>
                <p:cNvSpPr/>
                <p:nvPr/>
              </p:nvSpPr>
              <p:spPr>
                <a:xfrm>
                  <a:off x="8237503" y="1716763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1349;p37">
                  <a:extLst>
                    <a:ext uri="{FF2B5EF4-FFF2-40B4-BE49-F238E27FC236}">
                      <a16:creationId xmlns:a16="http://schemas.microsoft.com/office/drawing/2014/main" id="{08FE7F8A-6721-91B1-B851-3176C1086303}"/>
                    </a:ext>
                  </a:extLst>
                </p:cNvPr>
                <p:cNvSpPr/>
                <p:nvPr/>
              </p:nvSpPr>
              <p:spPr>
                <a:xfrm>
                  <a:off x="8237503" y="1833790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55" y="0"/>
                      </a:moveTo>
                      <a:cubicBezTo>
                        <a:pt x="0" y="0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1350;p37">
                  <a:extLst>
                    <a:ext uri="{FF2B5EF4-FFF2-40B4-BE49-F238E27FC236}">
                      <a16:creationId xmlns:a16="http://schemas.microsoft.com/office/drawing/2014/main" id="{725A0895-D35B-CFAF-E615-6983C089AA56}"/>
                    </a:ext>
                  </a:extLst>
                </p:cNvPr>
                <p:cNvSpPr/>
                <p:nvPr/>
              </p:nvSpPr>
              <p:spPr>
                <a:xfrm>
                  <a:off x="8237503" y="1950769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55" y="0"/>
                      </a:moveTo>
                      <a:cubicBezTo>
                        <a:pt x="0" y="0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1351;p37">
                  <a:extLst>
                    <a:ext uri="{FF2B5EF4-FFF2-40B4-BE49-F238E27FC236}">
                      <a16:creationId xmlns:a16="http://schemas.microsoft.com/office/drawing/2014/main" id="{9BE33353-ABF4-80A9-69E8-46B46F209DE5}"/>
                    </a:ext>
                  </a:extLst>
                </p:cNvPr>
                <p:cNvSpPr/>
                <p:nvPr/>
              </p:nvSpPr>
              <p:spPr>
                <a:xfrm>
                  <a:off x="8237503" y="2067194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55" y="0"/>
                      </a:moveTo>
                      <a:cubicBezTo>
                        <a:pt x="0" y="0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1352;p37">
                  <a:extLst>
                    <a:ext uri="{FF2B5EF4-FFF2-40B4-BE49-F238E27FC236}">
                      <a16:creationId xmlns:a16="http://schemas.microsoft.com/office/drawing/2014/main" id="{FCFD8722-37DE-E832-EA7B-477DB3B90A12}"/>
                    </a:ext>
                  </a:extLst>
                </p:cNvPr>
                <p:cNvSpPr/>
                <p:nvPr/>
              </p:nvSpPr>
              <p:spPr>
                <a:xfrm>
                  <a:off x="8237503" y="218472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55" y="1"/>
                      </a:moveTo>
                      <a:cubicBezTo>
                        <a:pt x="0" y="1"/>
                        <a:pt x="0" y="239"/>
                        <a:pt x="155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1353;p37">
                  <a:extLst>
                    <a:ext uri="{FF2B5EF4-FFF2-40B4-BE49-F238E27FC236}">
                      <a16:creationId xmlns:a16="http://schemas.microsoft.com/office/drawing/2014/main" id="{71487D21-6382-33C8-5DD4-EECF48C3A152}"/>
                    </a:ext>
                  </a:extLst>
                </p:cNvPr>
                <p:cNvSpPr/>
                <p:nvPr/>
              </p:nvSpPr>
              <p:spPr>
                <a:xfrm>
                  <a:off x="8237503" y="2301709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55" y="1"/>
                      </a:moveTo>
                      <a:cubicBezTo>
                        <a:pt x="0" y="1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1354;p37">
                  <a:extLst>
                    <a:ext uri="{FF2B5EF4-FFF2-40B4-BE49-F238E27FC236}">
                      <a16:creationId xmlns:a16="http://schemas.microsoft.com/office/drawing/2014/main" id="{05D4E6EE-169A-9B2F-1DC7-B5FFECC9F442}"/>
                    </a:ext>
                  </a:extLst>
                </p:cNvPr>
                <p:cNvSpPr/>
                <p:nvPr/>
              </p:nvSpPr>
              <p:spPr>
                <a:xfrm>
                  <a:off x="8237503" y="2418180"/>
                  <a:ext cx="105415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1" extrusionOk="0">
                      <a:moveTo>
                        <a:pt x="155" y="0"/>
                      </a:moveTo>
                      <a:cubicBezTo>
                        <a:pt x="0" y="0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1355;p37">
                  <a:extLst>
                    <a:ext uri="{FF2B5EF4-FFF2-40B4-BE49-F238E27FC236}">
                      <a16:creationId xmlns:a16="http://schemas.microsoft.com/office/drawing/2014/main" id="{52266C96-EF32-6AE6-E6C0-BF793E1B5411}"/>
                    </a:ext>
                  </a:extLst>
                </p:cNvPr>
                <p:cNvSpPr/>
                <p:nvPr/>
              </p:nvSpPr>
              <p:spPr>
                <a:xfrm>
                  <a:off x="8237503" y="2535160"/>
                  <a:ext cx="105415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1" extrusionOk="0">
                      <a:moveTo>
                        <a:pt x="155" y="0"/>
                      </a:moveTo>
                      <a:cubicBezTo>
                        <a:pt x="0" y="0"/>
                        <a:pt x="0" y="251"/>
                        <a:pt x="155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1356;p37">
                  <a:extLst>
                    <a:ext uri="{FF2B5EF4-FFF2-40B4-BE49-F238E27FC236}">
                      <a16:creationId xmlns:a16="http://schemas.microsoft.com/office/drawing/2014/main" id="{DE86DCB3-EF31-3E02-1686-E63835F60493}"/>
                    </a:ext>
                  </a:extLst>
                </p:cNvPr>
                <p:cNvSpPr/>
                <p:nvPr/>
              </p:nvSpPr>
              <p:spPr>
                <a:xfrm>
                  <a:off x="8267846" y="2477202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467" y="0"/>
                      </a:moveTo>
                      <a:cubicBezTo>
                        <a:pt x="1463" y="0"/>
                        <a:pt x="1460" y="0"/>
                        <a:pt x="1456" y="1"/>
                      </a:cubicBezTo>
                      <a:lnTo>
                        <a:pt x="167" y="1"/>
                      </a:ln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19" y="239"/>
                        <a:pt x="1623" y="0"/>
                        <a:pt x="14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1357;p37">
                  <a:extLst>
                    <a:ext uri="{FF2B5EF4-FFF2-40B4-BE49-F238E27FC236}">
                      <a16:creationId xmlns:a16="http://schemas.microsoft.com/office/drawing/2014/main" id="{8FF69D7C-CC64-D22F-B6C7-69A90C9FE189}"/>
                    </a:ext>
                  </a:extLst>
                </p:cNvPr>
                <p:cNvSpPr/>
                <p:nvPr/>
              </p:nvSpPr>
              <p:spPr>
                <a:xfrm>
                  <a:off x="8267291" y="2359667"/>
                  <a:ext cx="75627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1468" y="251"/>
                      </a:lnTo>
                      <a:cubicBezTo>
                        <a:pt x="1635" y="251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1358;p37">
                  <a:extLst>
                    <a:ext uri="{FF2B5EF4-FFF2-40B4-BE49-F238E27FC236}">
                      <a16:creationId xmlns:a16="http://schemas.microsoft.com/office/drawing/2014/main" id="{EFB70C61-4083-95CB-8D6F-6759D8F93023}"/>
                    </a:ext>
                  </a:extLst>
                </p:cNvPr>
                <p:cNvSpPr/>
                <p:nvPr/>
              </p:nvSpPr>
              <p:spPr>
                <a:xfrm>
                  <a:off x="8267291" y="2243242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1359;p37">
                  <a:extLst>
                    <a:ext uri="{FF2B5EF4-FFF2-40B4-BE49-F238E27FC236}">
                      <a16:creationId xmlns:a16="http://schemas.microsoft.com/office/drawing/2014/main" id="{BFAF48BA-06FC-1520-26B1-B7687D160EDC}"/>
                    </a:ext>
                  </a:extLst>
                </p:cNvPr>
                <p:cNvSpPr/>
                <p:nvPr/>
              </p:nvSpPr>
              <p:spPr>
                <a:xfrm>
                  <a:off x="8267291" y="2126263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1360;p37">
                  <a:extLst>
                    <a:ext uri="{FF2B5EF4-FFF2-40B4-BE49-F238E27FC236}">
                      <a16:creationId xmlns:a16="http://schemas.microsoft.com/office/drawing/2014/main" id="{BD097082-93E7-2C14-F26A-9FE1C3D0AE20}"/>
                    </a:ext>
                  </a:extLst>
                </p:cNvPr>
                <p:cNvSpPr/>
                <p:nvPr/>
              </p:nvSpPr>
              <p:spPr>
                <a:xfrm>
                  <a:off x="8267291" y="2009236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1"/>
                        <a:pt x="1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1361;p37">
                  <a:extLst>
                    <a:ext uri="{FF2B5EF4-FFF2-40B4-BE49-F238E27FC236}">
                      <a16:creationId xmlns:a16="http://schemas.microsoft.com/office/drawing/2014/main" id="{847B3891-88C4-30A6-A16B-8CF96730C0F0}"/>
                    </a:ext>
                  </a:extLst>
                </p:cNvPr>
                <p:cNvSpPr/>
                <p:nvPr/>
              </p:nvSpPr>
              <p:spPr>
                <a:xfrm>
                  <a:off x="8267291" y="1892256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1"/>
                        <a:pt x="1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1362;p37">
                  <a:extLst>
                    <a:ext uri="{FF2B5EF4-FFF2-40B4-BE49-F238E27FC236}">
                      <a16:creationId xmlns:a16="http://schemas.microsoft.com/office/drawing/2014/main" id="{0D241C0E-B19E-6FE2-1791-2757241F941D}"/>
                    </a:ext>
                  </a:extLst>
                </p:cNvPr>
                <p:cNvSpPr/>
                <p:nvPr/>
              </p:nvSpPr>
              <p:spPr>
                <a:xfrm>
                  <a:off x="8267291" y="1775276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1363;p37">
                  <a:extLst>
                    <a:ext uri="{FF2B5EF4-FFF2-40B4-BE49-F238E27FC236}">
                      <a16:creationId xmlns:a16="http://schemas.microsoft.com/office/drawing/2014/main" id="{29DA5489-B023-F8EB-7213-B9C53633FD30}"/>
                    </a:ext>
                  </a:extLst>
                </p:cNvPr>
                <p:cNvSpPr/>
                <p:nvPr/>
              </p:nvSpPr>
              <p:spPr>
                <a:xfrm>
                  <a:off x="8267291" y="1658296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1364;p37">
                  <a:extLst>
                    <a:ext uri="{FF2B5EF4-FFF2-40B4-BE49-F238E27FC236}">
                      <a16:creationId xmlns:a16="http://schemas.microsoft.com/office/drawing/2014/main" id="{A2C50D85-C392-BA9A-BEE9-4E98F07C1045}"/>
                    </a:ext>
                  </a:extLst>
                </p:cNvPr>
                <p:cNvSpPr/>
                <p:nvPr/>
              </p:nvSpPr>
              <p:spPr>
                <a:xfrm>
                  <a:off x="8267291" y="1541316"/>
                  <a:ext cx="75627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68" y="239"/>
                      </a:lnTo>
                      <a:cubicBezTo>
                        <a:pt x="1635" y="239"/>
                        <a:pt x="1635" y="0"/>
                        <a:pt x="14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1365;p37">
                  <a:extLst>
                    <a:ext uri="{FF2B5EF4-FFF2-40B4-BE49-F238E27FC236}">
                      <a16:creationId xmlns:a16="http://schemas.microsoft.com/office/drawing/2014/main" id="{53591C92-ABBE-26B0-3212-CB0D1E305735}"/>
                    </a:ext>
                  </a:extLst>
                </p:cNvPr>
                <p:cNvSpPr/>
                <p:nvPr/>
              </p:nvSpPr>
              <p:spPr>
                <a:xfrm>
                  <a:off x="8267291" y="1424290"/>
                  <a:ext cx="75627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240" extrusionOk="0">
                      <a:moveTo>
                        <a:pt x="167" y="1"/>
                      </a:moveTo>
                      <a:cubicBezTo>
                        <a:pt x="0" y="1"/>
                        <a:pt x="0" y="240"/>
                        <a:pt x="167" y="240"/>
                      </a:cubicBezTo>
                      <a:lnTo>
                        <a:pt x="1468" y="240"/>
                      </a:lnTo>
                      <a:cubicBezTo>
                        <a:pt x="1635" y="240"/>
                        <a:pt x="1635" y="1"/>
                        <a:pt x="1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1366;p37">
                  <a:extLst>
                    <a:ext uri="{FF2B5EF4-FFF2-40B4-BE49-F238E27FC236}">
                      <a16:creationId xmlns:a16="http://schemas.microsoft.com/office/drawing/2014/main" id="{6563198C-6538-E22B-7025-452A1EEBFF7C}"/>
                    </a:ext>
                  </a:extLst>
                </p:cNvPr>
                <p:cNvSpPr/>
                <p:nvPr/>
              </p:nvSpPr>
              <p:spPr>
                <a:xfrm>
                  <a:off x="8520031" y="1365823"/>
                  <a:ext cx="105415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1367;p37">
                  <a:extLst>
                    <a:ext uri="{FF2B5EF4-FFF2-40B4-BE49-F238E27FC236}">
                      <a16:creationId xmlns:a16="http://schemas.microsoft.com/office/drawing/2014/main" id="{E94E135A-0807-77CB-6D2D-AE95494F965E}"/>
                    </a:ext>
                  </a:extLst>
                </p:cNvPr>
                <p:cNvSpPr/>
                <p:nvPr/>
              </p:nvSpPr>
              <p:spPr>
                <a:xfrm>
                  <a:off x="8520031" y="1482803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1368;p37">
                  <a:extLst>
                    <a:ext uri="{FF2B5EF4-FFF2-40B4-BE49-F238E27FC236}">
                      <a16:creationId xmlns:a16="http://schemas.microsoft.com/office/drawing/2014/main" id="{B0DB7F23-B8D3-D342-594A-AA828595E1F7}"/>
                    </a:ext>
                  </a:extLst>
                </p:cNvPr>
                <p:cNvSpPr/>
                <p:nvPr/>
              </p:nvSpPr>
              <p:spPr>
                <a:xfrm>
                  <a:off x="8520031" y="1599783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1369;p37">
                  <a:extLst>
                    <a:ext uri="{FF2B5EF4-FFF2-40B4-BE49-F238E27FC236}">
                      <a16:creationId xmlns:a16="http://schemas.microsoft.com/office/drawing/2014/main" id="{6249B46C-D901-1AF0-29E3-DC1D9780271C}"/>
                    </a:ext>
                  </a:extLst>
                </p:cNvPr>
                <p:cNvSpPr/>
                <p:nvPr/>
              </p:nvSpPr>
              <p:spPr>
                <a:xfrm>
                  <a:off x="8520031" y="1716763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1370;p37">
                  <a:extLst>
                    <a:ext uri="{FF2B5EF4-FFF2-40B4-BE49-F238E27FC236}">
                      <a16:creationId xmlns:a16="http://schemas.microsoft.com/office/drawing/2014/main" id="{D999E223-9973-7A93-1186-89F24CF03334}"/>
                    </a:ext>
                  </a:extLst>
                </p:cNvPr>
                <p:cNvSpPr/>
                <p:nvPr/>
              </p:nvSpPr>
              <p:spPr>
                <a:xfrm>
                  <a:off x="8520031" y="1833790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1371;p37">
                  <a:extLst>
                    <a:ext uri="{FF2B5EF4-FFF2-40B4-BE49-F238E27FC236}">
                      <a16:creationId xmlns:a16="http://schemas.microsoft.com/office/drawing/2014/main" id="{05524BE5-2D4C-4ED7-320B-725BA24E1452}"/>
                    </a:ext>
                  </a:extLst>
                </p:cNvPr>
                <p:cNvSpPr/>
                <p:nvPr/>
              </p:nvSpPr>
              <p:spPr>
                <a:xfrm>
                  <a:off x="8520031" y="1950769"/>
                  <a:ext cx="105415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1372;p37">
                  <a:extLst>
                    <a:ext uri="{FF2B5EF4-FFF2-40B4-BE49-F238E27FC236}">
                      <a16:creationId xmlns:a16="http://schemas.microsoft.com/office/drawing/2014/main" id="{EE3AA342-20CC-52A1-4467-E51158F3062E}"/>
                    </a:ext>
                  </a:extLst>
                </p:cNvPr>
                <p:cNvSpPr/>
                <p:nvPr/>
              </p:nvSpPr>
              <p:spPr>
                <a:xfrm>
                  <a:off x="8520031" y="206774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0"/>
                        <a:pt x="21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1373;p37">
                  <a:extLst>
                    <a:ext uri="{FF2B5EF4-FFF2-40B4-BE49-F238E27FC236}">
                      <a16:creationId xmlns:a16="http://schemas.microsoft.com/office/drawing/2014/main" id="{44DDA7D1-9900-9C2C-B02E-8FA8E4A3AF18}"/>
                    </a:ext>
                  </a:extLst>
                </p:cNvPr>
                <p:cNvSpPr/>
                <p:nvPr/>
              </p:nvSpPr>
              <p:spPr>
                <a:xfrm>
                  <a:off x="8520031" y="218472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2112" y="239"/>
                      </a:lnTo>
                      <a:cubicBezTo>
                        <a:pt x="2279" y="239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1374;p37">
                  <a:extLst>
                    <a:ext uri="{FF2B5EF4-FFF2-40B4-BE49-F238E27FC236}">
                      <a16:creationId xmlns:a16="http://schemas.microsoft.com/office/drawing/2014/main" id="{8E4F7A85-BB51-818E-5A8C-6E6A2595E3A1}"/>
                    </a:ext>
                  </a:extLst>
                </p:cNvPr>
                <p:cNvSpPr/>
                <p:nvPr/>
              </p:nvSpPr>
              <p:spPr>
                <a:xfrm>
                  <a:off x="8520031" y="2301709"/>
                  <a:ext cx="105415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2112" y="251"/>
                      </a:lnTo>
                      <a:cubicBezTo>
                        <a:pt x="2279" y="251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1375;p37">
                  <a:extLst>
                    <a:ext uri="{FF2B5EF4-FFF2-40B4-BE49-F238E27FC236}">
                      <a16:creationId xmlns:a16="http://schemas.microsoft.com/office/drawing/2014/main" id="{86084FB7-A3FF-BF15-9625-D9ECD1870BED}"/>
                    </a:ext>
                  </a:extLst>
                </p:cNvPr>
                <p:cNvSpPr/>
                <p:nvPr/>
              </p:nvSpPr>
              <p:spPr>
                <a:xfrm>
                  <a:off x="8520031" y="241868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167" y="1"/>
                      </a:moveTo>
                      <a:cubicBezTo>
                        <a:pt x="0" y="1"/>
                        <a:pt x="0" y="240"/>
                        <a:pt x="167" y="240"/>
                      </a:cubicBezTo>
                      <a:lnTo>
                        <a:pt x="2112" y="240"/>
                      </a:lnTo>
                      <a:cubicBezTo>
                        <a:pt x="2279" y="240"/>
                        <a:pt x="2279" y="1"/>
                        <a:pt x="21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1376;p37">
                  <a:extLst>
                    <a:ext uri="{FF2B5EF4-FFF2-40B4-BE49-F238E27FC236}">
                      <a16:creationId xmlns:a16="http://schemas.microsoft.com/office/drawing/2014/main" id="{9CC706F6-DE7A-E40F-F1D9-20E45F8FEB1E}"/>
                    </a:ext>
                  </a:extLst>
                </p:cNvPr>
                <p:cNvSpPr/>
                <p:nvPr/>
              </p:nvSpPr>
              <p:spPr>
                <a:xfrm>
                  <a:off x="8520031" y="2535669"/>
                  <a:ext cx="105415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9" h="240" extrusionOk="0">
                      <a:moveTo>
                        <a:pt x="2123" y="1"/>
                      </a:moveTo>
                      <a:cubicBezTo>
                        <a:pt x="2120" y="1"/>
                        <a:pt x="2116" y="1"/>
                        <a:pt x="2112" y="1"/>
                      </a:cubicBezTo>
                      <a:lnTo>
                        <a:pt x="167" y="1"/>
                      </a:lnTo>
                      <a:cubicBezTo>
                        <a:pt x="0" y="1"/>
                        <a:pt x="0" y="240"/>
                        <a:pt x="167" y="240"/>
                      </a:cubicBezTo>
                      <a:lnTo>
                        <a:pt x="2112" y="240"/>
                      </a:lnTo>
                      <a:cubicBezTo>
                        <a:pt x="2275" y="240"/>
                        <a:pt x="2279" y="1"/>
                        <a:pt x="21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1377;p37">
                  <a:extLst>
                    <a:ext uri="{FF2B5EF4-FFF2-40B4-BE49-F238E27FC236}">
                      <a16:creationId xmlns:a16="http://schemas.microsoft.com/office/drawing/2014/main" id="{8030F34A-0CF5-55A3-3B75-2DA090B67C1A}"/>
                    </a:ext>
                  </a:extLst>
                </p:cNvPr>
                <p:cNvSpPr/>
                <p:nvPr/>
              </p:nvSpPr>
              <p:spPr>
                <a:xfrm>
                  <a:off x="8520031" y="2476647"/>
                  <a:ext cx="75072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39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1378;p37">
                  <a:extLst>
                    <a:ext uri="{FF2B5EF4-FFF2-40B4-BE49-F238E27FC236}">
                      <a16:creationId xmlns:a16="http://schemas.microsoft.com/office/drawing/2014/main" id="{12A506CA-9322-8361-5E17-93F09F2A9A1E}"/>
                    </a:ext>
                  </a:extLst>
                </p:cNvPr>
                <p:cNvSpPr/>
                <p:nvPr/>
              </p:nvSpPr>
              <p:spPr>
                <a:xfrm>
                  <a:off x="8520031" y="2360222"/>
                  <a:ext cx="75072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379;p37">
                  <a:extLst>
                    <a:ext uri="{FF2B5EF4-FFF2-40B4-BE49-F238E27FC236}">
                      <a16:creationId xmlns:a16="http://schemas.microsoft.com/office/drawing/2014/main" id="{47EFFE53-DD14-7195-F69B-A3C2C902A862}"/>
                    </a:ext>
                  </a:extLst>
                </p:cNvPr>
                <p:cNvSpPr/>
                <p:nvPr/>
              </p:nvSpPr>
              <p:spPr>
                <a:xfrm>
                  <a:off x="8520031" y="2243242"/>
                  <a:ext cx="75072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380;p37">
                  <a:extLst>
                    <a:ext uri="{FF2B5EF4-FFF2-40B4-BE49-F238E27FC236}">
                      <a16:creationId xmlns:a16="http://schemas.microsoft.com/office/drawing/2014/main" id="{8EC1A652-10CB-7CED-6094-DD1A849D2F7D}"/>
                    </a:ext>
                  </a:extLst>
                </p:cNvPr>
                <p:cNvSpPr/>
                <p:nvPr/>
              </p:nvSpPr>
              <p:spPr>
                <a:xfrm>
                  <a:off x="8520031" y="2126263"/>
                  <a:ext cx="75072" cy="1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39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1381;p37">
                  <a:extLst>
                    <a:ext uri="{FF2B5EF4-FFF2-40B4-BE49-F238E27FC236}">
                      <a16:creationId xmlns:a16="http://schemas.microsoft.com/office/drawing/2014/main" id="{F4047A03-C38C-5BF5-702F-2485D0DA1CE4}"/>
                    </a:ext>
                  </a:extLst>
                </p:cNvPr>
                <p:cNvSpPr/>
                <p:nvPr/>
              </p:nvSpPr>
              <p:spPr>
                <a:xfrm>
                  <a:off x="8520031" y="2009236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382;p37">
                  <a:extLst>
                    <a:ext uri="{FF2B5EF4-FFF2-40B4-BE49-F238E27FC236}">
                      <a16:creationId xmlns:a16="http://schemas.microsoft.com/office/drawing/2014/main" id="{05F63B2D-1587-003C-65AC-01CA52C26865}"/>
                    </a:ext>
                  </a:extLst>
                </p:cNvPr>
                <p:cNvSpPr/>
                <p:nvPr/>
              </p:nvSpPr>
              <p:spPr>
                <a:xfrm>
                  <a:off x="8520031" y="1892256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67" y="1"/>
                      </a:moveTo>
                      <a:cubicBezTo>
                        <a:pt x="0" y="1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383;p37">
                  <a:extLst>
                    <a:ext uri="{FF2B5EF4-FFF2-40B4-BE49-F238E27FC236}">
                      <a16:creationId xmlns:a16="http://schemas.microsoft.com/office/drawing/2014/main" id="{0F12FA65-970D-4EBD-BEAB-C3A58DCEDABC}"/>
                    </a:ext>
                  </a:extLst>
                </p:cNvPr>
                <p:cNvSpPr/>
                <p:nvPr/>
              </p:nvSpPr>
              <p:spPr>
                <a:xfrm>
                  <a:off x="8520031" y="1775276"/>
                  <a:ext cx="75072" cy="11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40" extrusionOk="0">
                      <a:moveTo>
                        <a:pt x="167" y="0"/>
                      </a:moveTo>
                      <a:cubicBezTo>
                        <a:pt x="0" y="0"/>
                        <a:pt x="0" y="239"/>
                        <a:pt x="167" y="239"/>
                      </a:cubicBezTo>
                      <a:lnTo>
                        <a:pt x="1456" y="239"/>
                      </a:lnTo>
                      <a:cubicBezTo>
                        <a:pt x="1623" y="239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384;p37">
                  <a:extLst>
                    <a:ext uri="{FF2B5EF4-FFF2-40B4-BE49-F238E27FC236}">
                      <a16:creationId xmlns:a16="http://schemas.microsoft.com/office/drawing/2014/main" id="{74E968A4-923E-88FB-6294-548BDDAED05C}"/>
                    </a:ext>
                  </a:extLst>
                </p:cNvPr>
                <p:cNvSpPr/>
                <p:nvPr/>
              </p:nvSpPr>
              <p:spPr>
                <a:xfrm>
                  <a:off x="8520031" y="1658296"/>
                  <a:ext cx="75072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51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385;p37">
                  <a:extLst>
                    <a:ext uri="{FF2B5EF4-FFF2-40B4-BE49-F238E27FC236}">
                      <a16:creationId xmlns:a16="http://schemas.microsoft.com/office/drawing/2014/main" id="{FD81CA41-8B7B-5732-48DC-8199D3F4DDD5}"/>
                    </a:ext>
                  </a:extLst>
                </p:cNvPr>
                <p:cNvSpPr/>
                <p:nvPr/>
              </p:nvSpPr>
              <p:spPr>
                <a:xfrm>
                  <a:off x="8520031" y="1541316"/>
                  <a:ext cx="75072" cy="11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1" extrusionOk="0">
                      <a:moveTo>
                        <a:pt x="167" y="0"/>
                      </a:moveTo>
                      <a:cubicBezTo>
                        <a:pt x="0" y="0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51"/>
                        <a:pt x="1623" y="0"/>
                        <a:pt x="14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386;p37">
                  <a:extLst>
                    <a:ext uri="{FF2B5EF4-FFF2-40B4-BE49-F238E27FC236}">
                      <a16:creationId xmlns:a16="http://schemas.microsoft.com/office/drawing/2014/main" id="{7A1B4298-81F0-61DD-B620-F205314BD13D}"/>
                    </a:ext>
                  </a:extLst>
                </p:cNvPr>
                <p:cNvSpPr/>
                <p:nvPr/>
              </p:nvSpPr>
              <p:spPr>
                <a:xfrm>
                  <a:off x="8520031" y="1424290"/>
                  <a:ext cx="75072" cy="1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252" extrusionOk="0">
                      <a:moveTo>
                        <a:pt x="167" y="1"/>
                      </a:moveTo>
                      <a:cubicBezTo>
                        <a:pt x="0" y="1"/>
                        <a:pt x="0" y="251"/>
                        <a:pt x="167" y="251"/>
                      </a:cubicBezTo>
                      <a:lnTo>
                        <a:pt x="1456" y="251"/>
                      </a:lnTo>
                      <a:cubicBezTo>
                        <a:pt x="1623" y="251"/>
                        <a:pt x="1623" y="1"/>
                        <a:pt x="14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1" name="Google Shape;1387;p37">
                <a:extLst>
                  <a:ext uri="{FF2B5EF4-FFF2-40B4-BE49-F238E27FC236}">
                    <a16:creationId xmlns:a16="http://schemas.microsoft.com/office/drawing/2014/main" id="{9F5F468C-95AD-9F7F-CC81-9863B2666F5A}"/>
                  </a:ext>
                </a:extLst>
              </p:cNvPr>
              <p:cNvSpPr/>
              <p:nvPr/>
            </p:nvSpPr>
            <p:spPr>
              <a:xfrm>
                <a:off x="8294859" y="1310826"/>
                <a:ext cx="265504" cy="1498801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32403" extrusionOk="0">
                    <a:moveTo>
                      <a:pt x="2974" y="264"/>
                    </a:moveTo>
                    <a:cubicBezTo>
                      <a:pt x="3196" y="264"/>
                      <a:pt x="3419" y="382"/>
                      <a:pt x="3580" y="641"/>
                    </a:cubicBezTo>
                    <a:cubicBezTo>
                      <a:pt x="3878" y="1118"/>
                      <a:pt x="3818" y="1929"/>
                      <a:pt x="3806" y="2549"/>
                    </a:cubicBezTo>
                    <a:lnTo>
                      <a:pt x="3806" y="2883"/>
                    </a:lnTo>
                    <a:cubicBezTo>
                      <a:pt x="3830" y="4243"/>
                      <a:pt x="3866" y="5615"/>
                      <a:pt x="3878" y="6987"/>
                    </a:cubicBezTo>
                    <a:cubicBezTo>
                      <a:pt x="3926" y="10352"/>
                      <a:pt x="3878" y="13728"/>
                      <a:pt x="3878" y="17092"/>
                    </a:cubicBezTo>
                    <a:cubicBezTo>
                      <a:pt x="3878" y="20647"/>
                      <a:pt x="3914" y="24202"/>
                      <a:pt x="3795" y="27758"/>
                    </a:cubicBezTo>
                    <a:cubicBezTo>
                      <a:pt x="3795" y="27817"/>
                      <a:pt x="3830" y="27865"/>
                      <a:pt x="3878" y="27877"/>
                    </a:cubicBezTo>
                    <a:cubicBezTo>
                      <a:pt x="5262" y="28426"/>
                      <a:pt x="5691" y="30060"/>
                      <a:pt x="4928" y="31277"/>
                    </a:cubicBezTo>
                    <a:cubicBezTo>
                      <a:pt x="4479" y="31873"/>
                      <a:pt x="3754" y="32160"/>
                      <a:pt x="3021" y="32160"/>
                    </a:cubicBezTo>
                    <a:cubicBezTo>
                      <a:pt x="2390" y="32160"/>
                      <a:pt x="1752" y="31948"/>
                      <a:pt x="1277" y="31539"/>
                    </a:cubicBezTo>
                    <a:cubicBezTo>
                      <a:pt x="1" y="30442"/>
                      <a:pt x="681" y="28473"/>
                      <a:pt x="2077" y="27865"/>
                    </a:cubicBezTo>
                    <a:cubicBezTo>
                      <a:pt x="2112" y="27841"/>
                      <a:pt x="2136" y="27805"/>
                      <a:pt x="2136" y="27758"/>
                    </a:cubicBezTo>
                    <a:cubicBezTo>
                      <a:pt x="1922" y="21590"/>
                      <a:pt x="1993" y="15386"/>
                      <a:pt x="2017" y="9206"/>
                    </a:cubicBezTo>
                    <a:cubicBezTo>
                      <a:pt x="2029" y="7787"/>
                      <a:pt x="2041" y="6355"/>
                      <a:pt x="2065" y="4935"/>
                    </a:cubicBezTo>
                    <a:cubicBezTo>
                      <a:pt x="2089" y="4303"/>
                      <a:pt x="2100" y="3671"/>
                      <a:pt x="2112" y="3039"/>
                    </a:cubicBezTo>
                    <a:lnTo>
                      <a:pt x="2112" y="2537"/>
                    </a:lnTo>
                    <a:cubicBezTo>
                      <a:pt x="2077" y="1953"/>
                      <a:pt x="2065" y="1309"/>
                      <a:pt x="2267" y="808"/>
                    </a:cubicBezTo>
                    <a:cubicBezTo>
                      <a:pt x="2402" y="463"/>
                      <a:pt x="2686" y="264"/>
                      <a:pt x="2974" y="264"/>
                    </a:cubicBezTo>
                    <a:close/>
                    <a:moveTo>
                      <a:pt x="2969" y="1"/>
                    </a:moveTo>
                    <a:cubicBezTo>
                      <a:pt x="2559" y="1"/>
                      <a:pt x="2184" y="310"/>
                      <a:pt x="2017" y="724"/>
                    </a:cubicBezTo>
                    <a:cubicBezTo>
                      <a:pt x="1743" y="1416"/>
                      <a:pt x="1862" y="2323"/>
                      <a:pt x="1850" y="3039"/>
                    </a:cubicBezTo>
                    <a:cubicBezTo>
                      <a:pt x="1826" y="4041"/>
                      <a:pt x="1802" y="5043"/>
                      <a:pt x="1790" y="6045"/>
                    </a:cubicBezTo>
                    <a:cubicBezTo>
                      <a:pt x="1754" y="8037"/>
                      <a:pt x="1754" y="10030"/>
                      <a:pt x="1766" y="12010"/>
                    </a:cubicBezTo>
                    <a:cubicBezTo>
                      <a:pt x="1790" y="16138"/>
                      <a:pt x="1766" y="20254"/>
                      <a:pt x="1814" y="24381"/>
                    </a:cubicBezTo>
                    <a:cubicBezTo>
                      <a:pt x="1814" y="25014"/>
                      <a:pt x="1826" y="25646"/>
                      <a:pt x="1838" y="26278"/>
                    </a:cubicBezTo>
                    <a:cubicBezTo>
                      <a:pt x="1838" y="26612"/>
                      <a:pt x="2005" y="27352"/>
                      <a:pt x="1874" y="27662"/>
                    </a:cubicBezTo>
                    <a:cubicBezTo>
                      <a:pt x="1790" y="27841"/>
                      <a:pt x="1110" y="28163"/>
                      <a:pt x="907" y="28402"/>
                    </a:cubicBezTo>
                    <a:cubicBezTo>
                      <a:pt x="466" y="28963"/>
                      <a:pt x="263" y="29690"/>
                      <a:pt x="359" y="30394"/>
                    </a:cubicBezTo>
                    <a:cubicBezTo>
                      <a:pt x="558" y="31704"/>
                      <a:pt x="1773" y="32403"/>
                      <a:pt x="2987" y="32403"/>
                    </a:cubicBezTo>
                    <a:cubicBezTo>
                      <a:pt x="3807" y="32403"/>
                      <a:pt x="4626" y="32084"/>
                      <a:pt x="5131" y="31420"/>
                    </a:cubicBezTo>
                    <a:cubicBezTo>
                      <a:pt x="5739" y="30478"/>
                      <a:pt x="5679" y="29249"/>
                      <a:pt x="4964" y="28378"/>
                    </a:cubicBezTo>
                    <a:cubicBezTo>
                      <a:pt x="4832" y="28211"/>
                      <a:pt x="4677" y="28056"/>
                      <a:pt x="4498" y="27937"/>
                    </a:cubicBezTo>
                    <a:cubicBezTo>
                      <a:pt x="4391" y="27853"/>
                      <a:pt x="4093" y="27770"/>
                      <a:pt x="4021" y="27638"/>
                    </a:cubicBezTo>
                    <a:cubicBezTo>
                      <a:pt x="3878" y="27388"/>
                      <a:pt x="4045" y="26565"/>
                      <a:pt x="4057" y="26266"/>
                    </a:cubicBezTo>
                    <a:cubicBezTo>
                      <a:pt x="4093" y="23892"/>
                      <a:pt x="4105" y="21542"/>
                      <a:pt x="4105" y="19180"/>
                    </a:cubicBezTo>
                    <a:cubicBezTo>
                      <a:pt x="4117" y="13955"/>
                      <a:pt x="4152" y="8729"/>
                      <a:pt x="4057" y="3516"/>
                    </a:cubicBezTo>
                    <a:cubicBezTo>
                      <a:pt x="4045" y="2716"/>
                      <a:pt x="4105" y="1846"/>
                      <a:pt x="3962" y="1058"/>
                    </a:cubicBezTo>
                    <a:cubicBezTo>
                      <a:pt x="3902" y="700"/>
                      <a:pt x="3747" y="330"/>
                      <a:pt x="3413" y="128"/>
                    </a:cubicBezTo>
                    <a:cubicBezTo>
                      <a:pt x="3266" y="40"/>
                      <a:pt x="3115" y="1"/>
                      <a:pt x="29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1388;p37">
              <a:extLst>
                <a:ext uri="{FF2B5EF4-FFF2-40B4-BE49-F238E27FC236}">
                  <a16:creationId xmlns:a16="http://schemas.microsoft.com/office/drawing/2014/main" id="{664FD609-FF16-A59A-3D77-8C2B596D7FCA}"/>
                </a:ext>
              </a:extLst>
            </p:cNvPr>
            <p:cNvGrpSpPr/>
            <p:nvPr/>
          </p:nvGrpSpPr>
          <p:grpSpPr>
            <a:xfrm>
              <a:off x="6713985" y="798573"/>
              <a:ext cx="392705" cy="573419"/>
              <a:chOff x="587725" y="2973775"/>
              <a:chExt cx="144075" cy="210375"/>
            </a:xfrm>
          </p:grpSpPr>
          <p:sp>
            <p:nvSpPr>
              <p:cNvPr id="49" name="Google Shape;1389;p37">
                <a:extLst>
                  <a:ext uri="{FF2B5EF4-FFF2-40B4-BE49-F238E27FC236}">
                    <a16:creationId xmlns:a16="http://schemas.microsoft.com/office/drawing/2014/main" id="{E7F6ED45-6587-1EB4-A7F6-5506DDEA09E7}"/>
                  </a:ext>
                </a:extLst>
              </p:cNvPr>
              <p:cNvSpPr/>
              <p:nvPr/>
            </p:nvSpPr>
            <p:spPr>
              <a:xfrm>
                <a:off x="591575" y="2976450"/>
                <a:ext cx="137600" cy="204900"/>
              </a:xfrm>
              <a:custGeom>
                <a:avLst/>
                <a:gdLst/>
                <a:ahLst/>
                <a:cxnLst/>
                <a:rect l="l" t="t" r="r" b="b"/>
                <a:pathLst>
                  <a:path w="5504" h="8196" extrusionOk="0">
                    <a:moveTo>
                      <a:pt x="5490" y="0"/>
                    </a:moveTo>
                    <a:lnTo>
                      <a:pt x="22" y="28"/>
                    </a:lnTo>
                    <a:cubicBezTo>
                      <a:pt x="1" y="728"/>
                      <a:pt x="36" y="8195"/>
                      <a:pt x="36" y="8195"/>
                    </a:cubicBezTo>
                    <a:lnTo>
                      <a:pt x="5504" y="8167"/>
                    </a:lnTo>
                    <a:lnTo>
                      <a:pt x="54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390;p37">
                <a:extLst>
                  <a:ext uri="{FF2B5EF4-FFF2-40B4-BE49-F238E27FC236}">
                    <a16:creationId xmlns:a16="http://schemas.microsoft.com/office/drawing/2014/main" id="{75546660-49CF-6B74-DD33-B50836C75B4B}"/>
                  </a:ext>
                </a:extLst>
              </p:cNvPr>
              <p:cNvSpPr/>
              <p:nvPr/>
            </p:nvSpPr>
            <p:spPr>
              <a:xfrm>
                <a:off x="612550" y="3002325"/>
                <a:ext cx="95650" cy="152800"/>
              </a:xfrm>
              <a:custGeom>
                <a:avLst/>
                <a:gdLst/>
                <a:ahLst/>
                <a:cxnLst/>
                <a:rect l="l" t="t" r="r" b="b"/>
                <a:pathLst>
                  <a:path w="3826" h="6112" extrusionOk="0">
                    <a:moveTo>
                      <a:pt x="3770" y="0"/>
                    </a:moveTo>
                    <a:cubicBezTo>
                      <a:pt x="3770" y="0"/>
                      <a:pt x="1946" y="15"/>
                      <a:pt x="828" y="15"/>
                    </a:cubicBezTo>
                    <a:cubicBezTo>
                      <a:pt x="409" y="15"/>
                      <a:pt x="88" y="13"/>
                      <a:pt x="1" y="7"/>
                    </a:cubicBezTo>
                    <a:lnTo>
                      <a:pt x="1" y="7"/>
                    </a:lnTo>
                    <a:lnTo>
                      <a:pt x="64" y="6111"/>
                    </a:lnTo>
                    <a:lnTo>
                      <a:pt x="3825" y="6104"/>
                    </a:lnTo>
                    <a:lnTo>
                      <a:pt x="377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391;p37">
                <a:extLst>
                  <a:ext uri="{FF2B5EF4-FFF2-40B4-BE49-F238E27FC236}">
                    <a16:creationId xmlns:a16="http://schemas.microsoft.com/office/drawing/2014/main" id="{B9C631AF-E3DE-E896-05A0-8BFA7C262CD8}"/>
                  </a:ext>
                </a:extLst>
              </p:cNvPr>
              <p:cNvSpPr/>
              <p:nvPr/>
            </p:nvSpPr>
            <p:spPr>
              <a:xfrm>
                <a:off x="587725" y="2973775"/>
                <a:ext cx="144075" cy="21037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8415" extrusionOk="0">
                    <a:moveTo>
                      <a:pt x="5455" y="226"/>
                    </a:moveTo>
                    <a:lnTo>
                      <a:pt x="5420" y="261"/>
                    </a:lnTo>
                    <a:cubicBezTo>
                      <a:pt x="5329" y="359"/>
                      <a:pt x="5238" y="471"/>
                      <a:pt x="5154" y="576"/>
                    </a:cubicBezTo>
                    <a:lnTo>
                      <a:pt x="4860" y="911"/>
                    </a:lnTo>
                    <a:cubicBezTo>
                      <a:pt x="4811" y="960"/>
                      <a:pt x="4770" y="1009"/>
                      <a:pt x="4735" y="1065"/>
                    </a:cubicBezTo>
                    <a:cubicBezTo>
                      <a:pt x="3890" y="1070"/>
                      <a:pt x="3038" y="1105"/>
                      <a:pt x="2190" y="1105"/>
                    </a:cubicBezTo>
                    <a:cubicBezTo>
                      <a:pt x="1816" y="1105"/>
                      <a:pt x="1443" y="1098"/>
                      <a:pt x="1071" y="1079"/>
                    </a:cubicBezTo>
                    <a:cubicBezTo>
                      <a:pt x="833" y="793"/>
                      <a:pt x="581" y="513"/>
                      <a:pt x="315" y="254"/>
                    </a:cubicBezTo>
                    <a:lnTo>
                      <a:pt x="5455" y="226"/>
                    </a:lnTo>
                    <a:close/>
                    <a:moveTo>
                      <a:pt x="4679" y="1226"/>
                    </a:moveTo>
                    <a:cubicBezTo>
                      <a:pt x="4700" y="3205"/>
                      <a:pt x="4721" y="5184"/>
                      <a:pt x="4742" y="7170"/>
                    </a:cubicBezTo>
                    <a:cubicBezTo>
                      <a:pt x="4109" y="7170"/>
                      <a:pt x="3474" y="7160"/>
                      <a:pt x="2839" y="7160"/>
                    </a:cubicBezTo>
                    <a:cubicBezTo>
                      <a:pt x="2267" y="7160"/>
                      <a:pt x="1696" y="7168"/>
                      <a:pt x="1127" y="7198"/>
                    </a:cubicBezTo>
                    <a:cubicBezTo>
                      <a:pt x="1127" y="7177"/>
                      <a:pt x="1120" y="7156"/>
                      <a:pt x="1106" y="7142"/>
                    </a:cubicBezTo>
                    <a:cubicBezTo>
                      <a:pt x="1092" y="5170"/>
                      <a:pt x="1078" y="3198"/>
                      <a:pt x="1071" y="1226"/>
                    </a:cubicBezTo>
                    <a:lnTo>
                      <a:pt x="1071" y="1226"/>
                    </a:lnTo>
                    <a:cubicBezTo>
                      <a:pt x="1490" y="1251"/>
                      <a:pt x="1911" y="1259"/>
                      <a:pt x="2333" y="1259"/>
                    </a:cubicBezTo>
                    <a:cubicBezTo>
                      <a:pt x="3116" y="1259"/>
                      <a:pt x="3902" y="1231"/>
                      <a:pt x="4679" y="1226"/>
                    </a:cubicBezTo>
                    <a:close/>
                    <a:moveTo>
                      <a:pt x="287" y="415"/>
                    </a:moveTo>
                    <a:cubicBezTo>
                      <a:pt x="504" y="646"/>
                      <a:pt x="714" y="890"/>
                      <a:pt x="924" y="1135"/>
                    </a:cubicBezTo>
                    <a:lnTo>
                      <a:pt x="931" y="1135"/>
                    </a:lnTo>
                    <a:cubicBezTo>
                      <a:pt x="931" y="1142"/>
                      <a:pt x="931" y="1142"/>
                      <a:pt x="931" y="1149"/>
                    </a:cubicBezTo>
                    <a:cubicBezTo>
                      <a:pt x="959" y="3149"/>
                      <a:pt x="994" y="5156"/>
                      <a:pt x="1008" y="7163"/>
                    </a:cubicBezTo>
                    <a:cubicBezTo>
                      <a:pt x="847" y="7302"/>
                      <a:pt x="721" y="7519"/>
                      <a:pt x="588" y="7687"/>
                    </a:cubicBezTo>
                    <a:cubicBezTo>
                      <a:pt x="504" y="7799"/>
                      <a:pt x="399" y="7918"/>
                      <a:pt x="301" y="8037"/>
                    </a:cubicBezTo>
                    <a:cubicBezTo>
                      <a:pt x="294" y="5827"/>
                      <a:pt x="287" y="3624"/>
                      <a:pt x="287" y="1422"/>
                    </a:cubicBezTo>
                    <a:lnTo>
                      <a:pt x="287" y="415"/>
                    </a:lnTo>
                    <a:close/>
                    <a:moveTo>
                      <a:pt x="5532" y="338"/>
                    </a:moveTo>
                    <a:cubicBezTo>
                      <a:pt x="5539" y="2646"/>
                      <a:pt x="5539" y="4953"/>
                      <a:pt x="5546" y="7260"/>
                    </a:cubicBezTo>
                    <a:lnTo>
                      <a:pt x="5546" y="8100"/>
                    </a:lnTo>
                    <a:cubicBezTo>
                      <a:pt x="5532" y="8086"/>
                      <a:pt x="5518" y="8065"/>
                      <a:pt x="5504" y="8051"/>
                    </a:cubicBezTo>
                    <a:lnTo>
                      <a:pt x="5252" y="7701"/>
                    </a:lnTo>
                    <a:cubicBezTo>
                      <a:pt x="5168" y="7589"/>
                      <a:pt x="5084" y="7470"/>
                      <a:pt x="5000" y="7351"/>
                    </a:cubicBezTo>
                    <a:cubicBezTo>
                      <a:pt x="4972" y="7302"/>
                      <a:pt x="4937" y="7260"/>
                      <a:pt x="4895" y="7219"/>
                    </a:cubicBezTo>
                    <a:cubicBezTo>
                      <a:pt x="4881" y="5198"/>
                      <a:pt x="4860" y="3177"/>
                      <a:pt x="4839" y="1163"/>
                    </a:cubicBezTo>
                    <a:cubicBezTo>
                      <a:pt x="4979" y="1051"/>
                      <a:pt x="5105" y="848"/>
                      <a:pt x="5217" y="716"/>
                    </a:cubicBezTo>
                    <a:lnTo>
                      <a:pt x="5483" y="394"/>
                    </a:lnTo>
                    <a:lnTo>
                      <a:pt x="5532" y="338"/>
                    </a:lnTo>
                    <a:close/>
                    <a:moveTo>
                      <a:pt x="1078" y="7302"/>
                    </a:moveTo>
                    <a:cubicBezTo>
                      <a:pt x="1593" y="7332"/>
                      <a:pt x="2111" y="7340"/>
                      <a:pt x="2630" y="7340"/>
                    </a:cubicBezTo>
                    <a:cubicBezTo>
                      <a:pt x="3357" y="7340"/>
                      <a:pt x="4085" y="7323"/>
                      <a:pt x="4811" y="7323"/>
                    </a:cubicBezTo>
                    <a:cubicBezTo>
                      <a:pt x="4832" y="7358"/>
                      <a:pt x="4853" y="7393"/>
                      <a:pt x="4881" y="7421"/>
                    </a:cubicBezTo>
                    <a:cubicBezTo>
                      <a:pt x="4965" y="7547"/>
                      <a:pt x="5056" y="7673"/>
                      <a:pt x="5140" y="7792"/>
                    </a:cubicBezTo>
                    <a:lnTo>
                      <a:pt x="5385" y="8135"/>
                    </a:lnTo>
                    <a:lnTo>
                      <a:pt x="5406" y="8162"/>
                    </a:lnTo>
                    <a:lnTo>
                      <a:pt x="392" y="8190"/>
                    </a:lnTo>
                    <a:cubicBezTo>
                      <a:pt x="497" y="8058"/>
                      <a:pt x="595" y="7911"/>
                      <a:pt x="700" y="7778"/>
                    </a:cubicBezTo>
                    <a:lnTo>
                      <a:pt x="707" y="7778"/>
                    </a:lnTo>
                    <a:cubicBezTo>
                      <a:pt x="833" y="7631"/>
                      <a:pt x="959" y="7470"/>
                      <a:pt x="1078" y="7302"/>
                    </a:cubicBezTo>
                    <a:close/>
                    <a:moveTo>
                      <a:pt x="5661" y="1"/>
                    </a:moveTo>
                    <a:cubicBezTo>
                      <a:pt x="5655" y="1"/>
                      <a:pt x="5650" y="1"/>
                      <a:pt x="5644" y="2"/>
                    </a:cubicBezTo>
                    <a:lnTo>
                      <a:pt x="176" y="30"/>
                    </a:lnTo>
                    <a:cubicBezTo>
                      <a:pt x="113" y="30"/>
                      <a:pt x="64" y="79"/>
                      <a:pt x="64" y="142"/>
                    </a:cubicBezTo>
                    <a:lnTo>
                      <a:pt x="64" y="156"/>
                    </a:lnTo>
                    <a:cubicBezTo>
                      <a:pt x="64" y="163"/>
                      <a:pt x="64" y="163"/>
                      <a:pt x="64" y="163"/>
                    </a:cubicBezTo>
                    <a:cubicBezTo>
                      <a:pt x="1" y="2569"/>
                      <a:pt x="64" y="4974"/>
                      <a:pt x="71" y="7372"/>
                    </a:cubicBezTo>
                    <a:lnTo>
                      <a:pt x="71" y="8302"/>
                    </a:lnTo>
                    <a:cubicBezTo>
                      <a:pt x="71" y="8365"/>
                      <a:pt x="120" y="8414"/>
                      <a:pt x="183" y="8414"/>
                    </a:cubicBezTo>
                    <a:lnTo>
                      <a:pt x="5651" y="8386"/>
                    </a:lnTo>
                    <a:cubicBezTo>
                      <a:pt x="5713" y="8386"/>
                      <a:pt x="5762" y="8337"/>
                      <a:pt x="5762" y="8274"/>
                    </a:cubicBezTo>
                    <a:cubicBezTo>
                      <a:pt x="5762" y="5890"/>
                      <a:pt x="5762" y="3513"/>
                      <a:pt x="5755" y="1128"/>
                    </a:cubicBezTo>
                    <a:lnTo>
                      <a:pt x="5755" y="114"/>
                    </a:lnTo>
                    <a:cubicBezTo>
                      <a:pt x="5755" y="86"/>
                      <a:pt x="5748" y="58"/>
                      <a:pt x="5727" y="37"/>
                    </a:cubicBezTo>
                    <a:cubicBezTo>
                      <a:pt x="5710" y="14"/>
                      <a:pt x="5688" y="1"/>
                      <a:pt x="5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392;p37">
                <a:extLst>
                  <a:ext uri="{FF2B5EF4-FFF2-40B4-BE49-F238E27FC236}">
                    <a16:creationId xmlns:a16="http://schemas.microsoft.com/office/drawing/2014/main" id="{E07FEE32-F254-ED0C-A56F-0758A01E8E7E}"/>
                  </a:ext>
                </a:extLst>
              </p:cNvPr>
              <p:cNvSpPr/>
              <p:nvPr/>
            </p:nvSpPr>
            <p:spPr>
              <a:xfrm>
                <a:off x="631600" y="3020875"/>
                <a:ext cx="6035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2803" extrusionOk="0">
                    <a:moveTo>
                      <a:pt x="1173" y="0"/>
                    </a:moveTo>
                    <a:cubicBezTo>
                      <a:pt x="972" y="0"/>
                      <a:pt x="873" y="388"/>
                      <a:pt x="840" y="545"/>
                    </a:cubicBezTo>
                    <a:cubicBezTo>
                      <a:pt x="785" y="784"/>
                      <a:pt x="773" y="1034"/>
                      <a:pt x="808" y="1281"/>
                    </a:cubicBezTo>
                    <a:lnTo>
                      <a:pt x="808" y="1281"/>
                    </a:lnTo>
                    <a:cubicBezTo>
                      <a:pt x="775" y="1100"/>
                      <a:pt x="733" y="924"/>
                      <a:pt x="686" y="748"/>
                    </a:cubicBezTo>
                    <a:cubicBezTo>
                      <a:pt x="645" y="585"/>
                      <a:pt x="474" y="103"/>
                      <a:pt x="261" y="103"/>
                    </a:cubicBezTo>
                    <a:cubicBezTo>
                      <a:pt x="253" y="103"/>
                      <a:pt x="246" y="103"/>
                      <a:pt x="239" y="104"/>
                    </a:cubicBezTo>
                    <a:cubicBezTo>
                      <a:pt x="78" y="132"/>
                      <a:pt x="29" y="461"/>
                      <a:pt x="15" y="587"/>
                    </a:cubicBezTo>
                    <a:cubicBezTo>
                      <a:pt x="1" y="901"/>
                      <a:pt x="36" y="1216"/>
                      <a:pt x="113" y="1531"/>
                    </a:cubicBezTo>
                    <a:cubicBezTo>
                      <a:pt x="120" y="1552"/>
                      <a:pt x="127" y="1573"/>
                      <a:pt x="127" y="1594"/>
                    </a:cubicBezTo>
                    <a:cubicBezTo>
                      <a:pt x="239" y="2020"/>
                      <a:pt x="539" y="2670"/>
                      <a:pt x="1008" y="2782"/>
                    </a:cubicBezTo>
                    <a:cubicBezTo>
                      <a:pt x="1064" y="2796"/>
                      <a:pt x="1118" y="2803"/>
                      <a:pt x="1170" y="2803"/>
                    </a:cubicBezTo>
                    <a:cubicBezTo>
                      <a:pt x="1668" y="2803"/>
                      <a:pt x="1973" y="2207"/>
                      <a:pt x="2113" y="1789"/>
                    </a:cubicBezTo>
                    <a:cubicBezTo>
                      <a:pt x="2189" y="1545"/>
                      <a:pt x="2245" y="1293"/>
                      <a:pt x="2266" y="1034"/>
                    </a:cubicBezTo>
                    <a:cubicBezTo>
                      <a:pt x="2287" y="831"/>
                      <a:pt x="2413" y="202"/>
                      <a:pt x="2133" y="97"/>
                    </a:cubicBezTo>
                    <a:cubicBezTo>
                      <a:pt x="2114" y="91"/>
                      <a:pt x="2094" y="88"/>
                      <a:pt x="2074" y="88"/>
                    </a:cubicBezTo>
                    <a:cubicBezTo>
                      <a:pt x="2029" y="88"/>
                      <a:pt x="1983" y="103"/>
                      <a:pt x="1945" y="132"/>
                    </a:cubicBezTo>
                    <a:cubicBezTo>
                      <a:pt x="1819" y="230"/>
                      <a:pt x="1749" y="461"/>
                      <a:pt x="1679" y="608"/>
                    </a:cubicBezTo>
                    <a:cubicBezTo>
                      <a:pt x="1567" y="824"/>
                      <a:pt x="1511" y="1062"/>
                      <a:pt x="1504" y="1307"/>
                    </a:cubicBezTo>
                    <a:cubicBezTo>
                      <a:pt x="1511" y="1027"/>
                      <a:pt x="1581" y="97"/>
                      <a:pt x="1217" y="6"/>
                    </a:cubicBezTo>
                    <a:cubicBezTo>
                      <a:pt x="1202" y="2"/>
                      <a:pt x="1187" y="0"/>
                      <a:pt x="1173" y="0"/>
                    </a:cubicBezTo>
                    <a:close/>
                  </a:path>
                </a:pathLst>
              </a:custGeom>
              <a:solidFill>
                <a:srgbClr val="FF66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393;p37">
                <a:extLst>
                  <a:ext uri="{FF2B5EF4-FFF2-40B4-BE49-F238E27FC236}">
                    <a16:creationId xmlns:a16="http://schemas.microsoft.com/office/drawing/2014/main" id="{E30E6AB1-E1E6-EFD6-AED9-0861F2DFB96D}"/>
                  </a:ext>
                </a:extLst>
              </p:cNvPr>
              <p:cNvSpPr/>
              <p:nvPr/>
            </p:nvSpPr>
            <p:spPr>
              <a:xfrm>
                <a:off x="663250" y="3092475"/>
                <a:ext cx="3825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905" extrusionOk="0">
                    <a:moveTo>
                      <a:pt x="1093" y="1"/>
                    </a:moveTo>
                    <a:cubicBezTo>
                      <a:pt x="1061" y="1"/>
                      <a:pt x="1023" y="6"/>
                      <a:pt x="979" y="16"/>
                    </a:cubicBezTo>
                    <a:cubicBezTo>
                      <a:pt x="888" y="44"/>
                      <a:pt x="798" y="100"/>
                      <a:pt x="735" y="170"/>
                    </a:cubicBezTo>
                    <a:cubicBezTo>
                      <a:pt x="266" y="625"/>
                      <a:pt x="0" y="1247"/>
                      <a:pt x="0" y="1904"/>
                    </a:cubicBezTo>
                    <a:cubicBezTo>
                      <a:pt x="259" y="1569"/>
                      <a:pt x="602" y="1380"/>
                      <a:pt x="860" y="1044"/>
                    </a:cubicBezTo>
                    <a:cubicBezTo>
                      <a:pt x="965" y="907"/>
                      <a:pt x="1530" y="1"/>
                      <a:pt x="1093" y="1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" name="Google Shape;1394;p37">
                <a:extLst>
                  <a:ext uri="{FF2B5EF4-FFF2-40B4-BE49-F238E27FC236}">
                    <a16:creationId xmlns:a16="http://schemas.microsoft.com/office/drawing/2014/main" id="{5E2818E7-581B-B3CD-08A3-288DF01D081E}"/>
                  </a:ext>
                </a:extLst>
              </p:cNvPr>
              <p:cNvSpPr/>
              <p:nvPr/>
            </p:nvSpPr>
            <p:spPr>
              <a:xfrm>
                <a:off x="623900" y="3092525"/>
                <a:ext cx="35700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2070" extrusionOk="0">
                    <a:moveTo>
                      <a:pt x="196" y="1"/>
                    </a:moveTo>
                    <a:cubicBezTo>
                      <a:pt x="84" y="1"/>
                      <a:pt x="1" y="69"/>
                      <a:pt x="8" y="259"/>
                    </a:cubicBezTo>
                    <a:cubicBezTo>
                      <a:pt x="22" y="448"/>
                      <a:pt x="85" y="630"/>
                      <a:pt x="197" y="783"/>
                    </a:cubicBezTo>
                    <a:cubicBezTo>
                      <a:pt x="526" y="1315"/>
                      <a:pt x="896" y="1748"/>
                      <a:pt x="1428" y="2070"/>
                    </a:cubicBezTo>
                    <a:lnTo>
                      <a:pt x="1078" y="1021"/>
                    </a:lnTo>
                    <a:cubicBezTo>
                      <a:pt x="1008" y="755"/>
                      <a:pt x="882" y="511"/>
                      <a:pt x="714" y="294"/>
                    </a:cubicBezTo>
                    <a:cubicBezTo>
                      <a:pt x="651" y="224"/>
                      <a:pt x="582" y="161"/>
                      <a:pt x="498" y="112"/>
                    </a:cubicBezTo>
                    <a:cubicBezTo>
                      <a:pt x="402" y="48"/>
                      <a:pt x="289" y="1"/>
                      <a:pt x="196" y="1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395;p37">
                <a:extLst>
                  <a:ext uri="{FF2B5EF4-FFF2-40B4-BE49-F238E27FC236}">
                    <a16:creationId xmlns:a16="http://schemas.microsoft.com/office/drawing/2014/main" id="{BA2F5E8C-B820-7E2E-D3C1-56A4D67DC8A0}"/>
                  </a:ext>
                </a:extLst>
              </p:cNvPr>
              <p:cNvSpPr/>
              <p:nvPr/>
            </p:nvSpPr>
            <p:spPr>
              <a:xfrm>
                <a:off x="620700" y="3018600"/>
                <a:ext cx="83475" cy="129300"/>
              </a:xfrm>
              <a:custGeom>
                <a:avLst/>
                <a:gdLst/>
                <a:ahLst/>
                <a:cxnLst/>
                <a:rect l="l" t="t" r="r" b="b"/>
                <a:pathLst>
                  <a:path w="3339" h="5172" extrusionOk="0">
                    <a:moveTo>
                      <a:pt x="1621" y="257"/>
                    </a:moveTo>
                    <a:cubicBezTo>
                      <a:pt x="1675" y="257"/>
                      <a:pt x="1733" y="299"/>
                      <a:pt x="1793" y="405"/>
                    </a:cubicBezTo>
                    <a:cubicBezTo>
                      <a:pt x="1933" y="657"/>
                      <a:pt x="1856" y="1118"/>
                      <a:pt x="1842" y="1398"/>
                    </a:cubicBezTo>
                    <a:cubicBezTo>
                      <a:pt x="1842" y="1456"/>
                      <a:pt x="1885" y="1484"/>
                      <a:pt x="1929" y="1484"/>
                    </a:cubicBezTo>
                    <a:cubicBezTo>
                      <a:pt x="1974" y="1484"/>
                      <a:pt x="2021" y="1455"/>
                      <a:pt x="2024" y="1398"/>
                    </a:cubicBezTo>
                    <a:cubicBezTo>
                      <a:pt x="2045" y="1160"/>
                      <a:pt x="2108" y="922"/>
                      <a:pt x="2206" y="706"/>
                    </a:cubicBezTo>
                    <a:cubicBezTo>
                      <a:pt x="2243" y="626"/>
                      <a:pt x="2361" y="313"/>
                      <a:pt x="2498" y="313"/>
                    </a:cubicBezTo>
                    <a:cubicBezTo>
                      <a:pt x="2541" y="313"/>
                      <a:pt x="2587" y="345"/>
                      <a:pt x="2632" y="426"/>
                    </a:cubicBezTo>
                    <a:cubicBezTo>
                      <a:pt x="2730" y="587"/>
                      <a:pt x="2632" y="950"/>
                      <a:pt x="2611" y="1125"/>
                    </a:cubicBezTo>
                    <a:cubicBezTo>
                      <a:pt x="2549" y="1622"/>
                      <a:pt x="2423" y="2195"/>
                      <a:pt x="2066" y="2573"/>
                    </a:cubicBezTo>
                    <a:cubicBezTo>
                      <a:pt x="1917" y="2730"/>
                      <a:pt x="1765" y="2795"/>
                      <a:pt x="1619" y="2795"/>
                    </a:cubicBezTo>
                    <a:cubicBezTo>
                      <a:pt x="1280" y="2795"/>
                      <a:pt x="974" y="2444"/>
                      <a:pt x="807" y="2097"/>
                    </a:cubicBezTo>
                    <a:cubicBezTo>
                      <a:pt x="717" y="1894"/>
                      <a:pt x="647" y="1678"/>
                      <a:pt x="612" y="1461"/>
                    </a:cubicBezTo>
                    <a:cubicBezTo>
                      <a:pt x="563" y="1223"/>
                      <a:pt x="444" y="769"/>
                      <a:pt x="563" y="538"/>
                    </a:cubicBezTo>
                    <a:cubicBezTo>
                      <a:pt x="570" y="496"/>
                      <a:pt x="584" y="461"/>
                      <a:pt x="598" y="426"/>
                    </a:cubicBezTo>
                    <a:cubicBezTo>
                      <a:pt x="655" y="396"/>
                      <a:pt x="705" y="381"/>
                      <a:pt x="748" y="381"/>
                    </a:cubicBezTo>
                    <a:cubicBezTo>
                      <a:pt x="814" y="381"/>
                      <a:pt x="862" y="417"/>
                      <a:pt x="891" y="489"/>
                    </a:cubicBezTo>
                    <a:cubicBezTo>
                      <a:pt x="940" y="566"/>
                      <a:pt x="982" y="657"/>
                      <a:pt x="1003" y="755"/>
                    </a:cubicBezTo>
                    <a:cubicBezTo>
                      <a:pt x="1080" y="999"/>
                      <a:pt x="1136" y="1244"/>
                      <a:pt x="1171" y="1496"/>
                    </a:cubicBezTo>
                    <a:cubicBezTo>
                      <a:pt x="1180" y="1540"/>
                      <a:pt x="1221" y="1560"/>
                      <a:pt x="1260" y="1560"/>
                    </a:cubicBezTo>
                    <a:cubicBezTo>
                      <a:pt x="1309" y="1560"/>
                      <a:pt x="1357" y="1529"/>
                      <a:pt x="1346" y="1475"/>
                    </a:cubicBezTo>
                    <a:cubicBezTo>
                      <a:pt x="1297" y="1188"/>
                      <a:pt x="1304" y="894"/>
                      <a:pt x="1374" y="608"/>
                    </a:cubicBezTo>
                    <a:cubicBezTo>
                      <a:pt x="1412" y="450"/>
                      <a:pt x="1506" y="257"/>
                      <a:pt x="1621" y="257"/>
                    </a:cubicBezTo>
                    <a:close/>
                    <a:moveTo>
                      <a:pt x="2759" y="3033"/>
                    </a:moveTo>
                    <a:cubicBezTo>
                      <a:pt x="2793" y="3033"/>
                      <a:pt x="2824" y="3046"/>
                      <a:pt x="2849" y="3076"/>
                    </a:cubicBezTo>
                    <a:cubicBezTo>
                      <a:pt x="2989" y="3237"/>
                      <a:pt x="2611" y="3775"/>
                      <a:pt x="2493" y="3943"/>
                    </a:cubicBezTo>
                    <a:cubicBezTo>
                      <a:pt x="2290" y="4188"/>
                      <a:pt x="2038" y="4384"/>
                      <a:pt x="1814" y="4607"/>
                    </a:cubicBezTo>
                    <a:cubicBezTo>
                      <a:pt x="1842" y="4328"/>
                      <a:pt x="1919" y="4055"/>
                      <a:pt x="2045" y="3810"/>
                    </a:cubicBezTo>
                    <a:cubicBezTo>
                      <a:pt x="2112" y="3676"/>
                      <a:pt x="2522" y="3033"/>
                      <a:pt x="2759" y="3033"/>
                    </a:cubicBezTo>
                    <a:close/>
                    <a:moveTo>
                      <a:pt x="424" y="3091"/>
                    </a:moveTo>
                    <a:cubicBezTo>
                      <a:pt x="451" y="3091"/>
                      <a:pt x="481" y="3095"/>
                      <a:pt x="514" y="3104"/>
                    </a:cubicBezTo>
                    <a:cubicBezTo>
                      <a:pt x="619" y="3132"/>
                      <a:pt x="703" y="3237"/>
                      <a:pt x="779" y="3314"/>
                    </a:cubicBezTo>
                    <a:cubicBezTo>
                      <a:pt x="1101" y="3719"/>
                      <a:pt x="1241" y="4293"/>
                      <a:pt x="1395" y="4803"/>
                    </a:cubicBezTo>
                    <a:cubicBezTo>
                      <a:pt x="1080" y="4572"/>
                      <a:pt x="814" y="4300"/>
                      <a:pt x="591" y="3978"/>
                    </a:cubicBezTo>
                    <a:cubicBezTo>
                      <a:pt x="451" y="3810"/>
                      <a:pt x="339" y="3615"/>
                      <a:pt x="262" y="3412"/>
                    </a:cubicBezTo>
                    <a:cubicBezTo>
                      <a:pt x="197" y="3216"/>
                      <a:pt x="272" y="3091"/>
                      <a:pt x="424" y="3091"/>
                    </a:cubicBezTo>
                    <a:close/>
                    <a:moveTo>
                      <a:pt x="1589" y="1"/>
                    </a:moveTo>
                    <a:cubicBezTo>
                      <a:pt x="1334" y="1"/>
                      <a:pt x="1221" y="335"/>
                      <a:pt x="1178" y="692"/>
                    </a:cubicBezTo>
                    <a:cubicBezTo>
                      <a:pt x="1079" y="384"/>
                      <a:pt x="933" y="101"/>
                      <a:pt x="726" y="101"/>
                    </a:cubicBezTo>
                    <a:cubicBezTo>
                      <a:pt x="683" y="101"/>
                      <a:pt x="638" y="113"/>
                      <a:pt x="591" y="139"/>
                    </a:cubicBezTo>
                    <a:cubicBezTo>
                      <a:pt x="381" y="244"/>
                      <a:pt x="367" y="608"/>
                      <a:pt x="360" y="811"/>
                    </a:cubicBezTo>
                    <a:cubicBezTo>
                      <a:pt x="360" y="1230"/>
                      <a:pt x="437" y="1643"/>
                      <a:pt x="591" y="2034"/>
                    </a:cubicBezTo>
                    <a:cubicBezTo>
                      <a:pt x="744" y="2426"/>
                      <a:pt x="1066" y="2908"/>
                      <a:pt x="1500" y="2978"/>
                    </a:cubicBezTo>
                    <a:lnTo>
                      <a:pt x="1542" y="4663"/>
                    </a:lnTo>
                    <a:cubicBezTo>
                      <a:pt x="1388" y="4153"/>
                      <a:pt x="1241" y="3615"/>
                      <a:pt x="919" y="3202"/>
                    </a:cubicBezTo>
                    <a:cubicBezTo>
                      <a:pt x="912" y="3195"/>
                      <a:pt x="912" y="3188"/>
                      <a:pt x="905" y="3181"/>
                    </a:cubicBezTo>
                    <a:cubicBezTo>
                      <a:pt x="898" y="3174"/>
                      <a:pt x="898" y="3174"/>
                      <a:pt x="891" y="3167"/>
                    </a:cubicBezTo>
                    <a:cubicBezTo>
                      <a:pt x="738" y="3017"/>
                      <a:pt x="495" y="2892"/>
                      <a:pt x="308" y="2892"/>
                    </a:cubicBezTo>
                    <a:cubicBezTo>
                      <a:pt x="128" y="2892"/>
                      <a:pt x="1" y="3009"/>
                      <a:pt x="59" y="3335"/>
                    </a:cubicBezTo>
                    <a:cubicBezTo>
                      <a:pt x="122" y="3677"/>
                      <a:pt x="374" y="4006"/>
                      <a:pt x="584" y="4272"/>
                    </a:cubicBezTo>
                    <a:cubicBezTo>
                      <a:pt x="842" y="4600"/>
                      <a:pt x="1157" y="4880"/>
                      <a:pt x="1514" y="5104"/>
                    </a:cubicBezTo>
                    <a:cubicBezTo>
                      <a:pt x="1524" y="5109"/>
                      <a:pt x="1537" y="5114"/>
                      <a:pt x="1549" y="5114"/>
                    </a:cubicBezTo>
                    <a:cubicBezTo>
                      <a:pt x="1554" y="5114"/>
                      <a:pt x="1558" y="5113"/>
                      <a:pt x="1563" y="5111"/>
                    </a:cubicBezTo>
                    <a:cubicBezTo>
                      <a:pt x="1577" y="5153"/>
                      <a:pt x="1610" y="5172"/>
                      <a:pt x="1644" y="5172"/>
                    </a:cubicBezTo>
                    <a:cubicBezTo>
                      <a:pt x="1693" y="5172"/>
                      <a:pt x="1743" y="5131"/>
                      <a:pt x="1730" y="5069"/>
                    </a:cubicBezTo>
                    <a:lnTo>
                      <a:pt x="1730" y="4943"/>
                    </a:lnTo>
                    <a:cubicBezTo>
                      <a:pt x="1751" y="4936"/>
                      <a:pt x="1765" y="4929"/>
                      <a:pt x="1772" y="4915"/>
                    </a:cubicBezTo>
                    <a:cubicBezTo>
                      <a:pt x="2031" y="4607"/>
                      <a:pt x="2367" y="4377"/>
                      <a:pt x="2625" y="4062"/>
                    </a:cubicBezTo>
                    <a:lnTo>
                      <a:pt x="2632" y="4055"/>
                    </a:lnTo>
                    <a:lnTo>
                      <a:pt x="2639" y="4048"/>
                    </a:lnTo>
                    <a:cubicBezTo>
                      <a:pt x="2786" y="3852"/>
                      <a:pt x="3339" y="3020"/>
                      <a:pt x="2877" y="2873"/>
                    </a:cubicBezTo>
                    <a:cubicBezTo>
                      <a:pt x="2840" y="2861"/>
                      <a:pt x="2802" y="2855"/>
                      <a:pt x="2766" y="2855"/>
                    </a:cubicBezTo>
                    <a:cubicBezTo>
                      <a:pt x="2467" y="2855"/>
                      <a:pt x="2202" y="3226"/>
                      <a:pt x="2059" y="3426"/>
                    </a:cubicBezTo>
                    <a:cubicBezTo>
                      <a:pt x="1898" y="3656"/>
                      <a:pt x="1779" y="3922"/>
                      <a:pt x="1709" y="4195"/>
                    </a:cubicBezTo>
                    <a:lnTo>
                      <a:pt x="1674" y="2985"/>
                    </a:lnTo>
                    <a:cubicBezTo>
                      <a:pt x="1751" y="2971"/>
                      <a:pt x="1821" y="2950"/>
                      <a:pt x="1891" y="2922"/>
                    </a:cubicBezTo>
                    <a:cubicBezTo>
                      <a:pt x="2528" y="2650"/>
                      <a:pt x="2723" y="1734"/>
                      <a:pt x="2793" y="1125"/>
                    </a:cubicBezTo>
                    <a:cubicBezTo>
                      <a:pt x="2828" y="853"/>
                      <a:pt x="2968" y="202"/>
                      <a:pt x="2583" y="97"/>
                    </a:cubicBezTo>
                    <a:cubicBezTo>
                      <a:pt x="2557" y="91"/>
                      <a:pt x="2531" y="87"/>
                      <a:pt x="2505" y="87"/>
                    </a:cubicBezTo>
                    <a:cubicBezTo>
                      <a:pt x="2295" y="87"/>
                      <a:pt x="2144" y="311"/>
                      <a:pt x="2038" y="580"/>
                    </a:cubicBezTo>
                    <a:cubicBezTo>
                      <a:pt x="2003" y="321"/>
                      <a:pt x="1919" y="90"/>
                      <a:pt x="1702" y="20"/>
                    </a:cubicBezTo>
                    <a:cubicBezTo>
                      <a:pt x="1662" y="7"/>
                      <a:pt x="1624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396;p37">
              <a:extLst>
                <a:ext uri="{FF2B5EF4-FFF2-40B4-BE49-F238E27FC236}">
                  <a16:creationId xmlns:a16="http://schemas.microsoft.com/office/drawing/2014/main" id="{F70A2CAB-B8A1-9CA5-B1E7-541DA83B7A9B}"/>
                </a:ext>
              </a:extLst>
            </p:cNvPr>
            <p:cNvGrpSpPr/>
            <p:nvPr/>
          </p:nvGrpSpPr>
          <p:grpSpPr>
            <a:xfrm>
              <a:off x="6604125" y="1915419"/>
              <a:ext cx="1509815" cy="3026016"/>
              <a:chOff x="7355871" y="2160367"/>
              <a:chExt cx="1365236" cy="2736247"/>
            </a:xfrm>
          </p:grpSpPr>
          <p:sp>
            <p:nvSpPr>
              <p:cNvPr id="8" name="Google Shape;1397;p37">
                <a:extLst>
                  <a:ext uri="{FF2B5EF4-FFF2-40B4-BE49-F238E27FC236}">
                    <a16:creationId xmlns:a16="http://schemas.microsoft.com/office/drawing/2014/main" id="{05367A77-2BB0-7889-0194-D2AC6AA95028}"/>
                  </a:ext>
                </a:extLst>
              </p:cNvPr>
              <p:cNvSpPr/>
              <p:nvPr/>
            </p:nvSpPr>
            <p:spPr>
              <a:xfrm flipH="1">
                <a:off x="7672499" y="2876820"/>
                <a:ext cx="861" cy="2196"/>
              </a:xfrm>
              <a:custGeom>
                <a:avLst/>
                <a:gdLst/>
                <a:ahLst/>
                <a:cxnLst/>
                <a:rect l="l" t="t" r="r" b="b"/>
                <a:pathLst>
                  <a:path w="20" h="51" extrusionOk="0">
                    <a:moveTo>
                      <a:pt x="8" y="1"/>
                    </a:moveTo>
                    <a:cubicBezTo>
                      <a:pt x="4" y="1"/>
                      <a:pt x="0" y="15"/>
                      <a:pt x="6" y="51"/>
                    </a:cubicBezTo>
                    <a:cubicBezTo>
                      <a:pt x="19" y="24"/>
                      <a:pt x="14" y="1"/>
                      <a:pt x="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398;p37">
                <a:extLst>
                  <a:ext uri="{FF2B5EF4-FFF2-40B4-BE49-F238E27FC236}">
                    <a16:creationId xmlns:a16="http://schemas.microsoft.com/office/drawing/2014/main" id="{C6AC3ED7-21D4-AF01-D31F-01E7B1EE617D}"/>
                  </a:ext>
                </a:extLst>
              </p:cNvPr>
              <p:cNvSpPr/>
              <p:nvPr/>
            </p:nvSpPr>
            <p:spPr>
              <a:xfrm flipH="1">
                <a:off x="8335286" y="3396765"/>
                <a:ext cx="560" cy="2626"/>
              </a:xfrm>
              <a:custGeom>
                <a:avLst/>
                <a:gdLst/>
                <a:ahLst/>
                <a:cxnLst/>
                <a:rect l="l" t="t" r="r" b="b"/>
                <a:pathLst>
                  <a:path w="13" h="61" extrusionOk="0">
                    <a:moveTo>
                      <a:pt x="1" y="0"/>
                    </a:moveTo>
                    <a:lnTo>
                      <a:pt x="1" y="6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399;p37">
                <a:extLst>
                  <a:ext uri="{FF2B5EF4-FFF2-40B4-BE49-F238E27FC236}">
                    <a16:creationId xmlns:a16="http://schemas.microsoft.com/office/drawing/2014/main" id="{A51B9224-77A1-5AAF-6E60-9E01436D1C95}"/>
                  </a:ext>
                </a:extLst>
              </p:cNvPr>
              <p:cNvSpPr/>
              <p:nvPr/>
            </p:nvSpPr>
            <p:spPr>
              <a:xfrm flipH="1">
                <a:off x="8290072" y="2392569"/>
                <a:ext cx="1076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5" h="1" extrusionOk="0">
                    <a:moveTo>
                      <a:pt x="25" y="0"/>
                    </a:moveTo>
                    <a:lnTo>
                      <a:pt x="1" y="0"/>
                    </a:lnTo>
                    <a:cubicBezTo>
                      <a:pt x="13" y="0"/>
                      <a:pt x="13" y="0"/>
                      <a:pt x="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400;p37">
                <a:extLst>
                  <a:ext uri="{FF2B5EF4-FFF2-40B4-BE49-F238E27FC236}">
                    <a16:creationId xmlns:a16="http://schemas.microsoft.com/office/drawing/2014/main" id="{DB9589DE-87C9-FA23-AD33-AA23FA9846D1}"/>
                  </a:ext>
                </a:extLst>
              </p:cNvPr>
              <p:cNvSpPr/>
              <p:nvPr/>
            </p:nvSpPr>
            <p:spPr>
              <a:xfrm flipH="1">
                <a:off x="7979783" y="2442471"/>
                <a:ext cx="154152" cy="196683"/>
              </a:xfrm>
              <a:custGeom>
                <a:avLst/>
                <a:gdLst/>
                <a:ahLst/>
                <a:cxnLst/>
                <a:rect l="l" t="t" r="r" b="b"/>
                <a:pathLst>
                  <a:path w="3580" h="4568" extrusionOk="0">
                    <a:moveTo>
                      <a:pt x="911" y="1"/>
                    </a:moveTo>
                    <a:cubicBezTo>
                      <a:pt x="820" y="1"/>
                      <a:pt x="727" y="8"/>
                      <a:pt x="633" y="22"/>
                    </a:cubicBezTo>
                    <a:lnTo>
                      <a:pt x="621" y="22"/>
                    </a:lnTo>
                    <a:lnTo>
                      <a:pt x="621" y="70"/>
                    </a:lnTo>
                    <a:cubicBezTo>
                      <a:pt x="680" y="654"/>
                      <a:pt x="454" y="1227"/>
                      <a:pt x="0" y="1609"/>
                    </a:cubicBezTo>
                    <a:cubicBezTo>
                      <a:pt x="108" y="2396"/>
                      <a:pt x="299" y="3160"/>
                      <a:pt x="573" y="3899"/>
                    </a:cubicBezTo>
                    <a:cubicBezTo>
                      <a:pt x="597" y="3876"/>
                      <a:pt x="621" y="3864"/>
                      <a:pt x="645" y="3864"/>
                    </a:cubicBezTo>
                    <a:cubicBezTo>
                      <a:pt x="787" y="3850"/>
                      <a:pt x="930" y="3844"/>
                      <a:pt x="1073" y="3844"/>
                    </a:cubicBezTo>
                    <a:cubicBezTo>
                      <a:pt x="1954" y="3844"/>
                      <a:pt x="2819" y="4095"/>
                      <a:pt x="3579" y="4568"/>
                    </a:cubicBezTo>
                    <a:cubicBezTo>
                      <a:pt x="3547" y="3997"/>
                      <a:pt x="3010" y="3028"/>
                      <a:pt x="2300" y="3028"/>
                    </a:cubicBezTo>
                    <a:cubicBezTo>
                      <a:pt x="2224" y="3028"/>
                      <a:pt x="2145" y="3040"/>
                      <a:pt x="2064" y="3064"/>
                    </a:cubicBezTo>
                    <a:cubicBezTo>
                      <a:pt x="2053" y="3068"/>
                      <a:pt x="2041" y="3069"/>
                      <a:pt x="2030" y="3069"/>
                    </a:cubicBezTo>
                    <a:cubicBezTo>
                      <a:pt x="1920" y="3069"/>
                      <a:pt x="1860" y="2914"/>
                      <a:pt x="1969" y="2838"/>
                    </a:cubicBezTo>
                    <a:cubicBezTo>
                      <a:pt x="3375" y="1859"/>
                      <a:pt x="2406" y="1"/>
                      <a:pt x="9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401;p37">
                <a:extLst>
                  <a:ext uri="{FF2B5EF4-FFF2-40B4-BE49-F238E27FC236}">
                    <a16:creationId xmlns:a16="http://schemas.microsoft.com/office/drawing/2014/main" id="{2C06189C-0D38-3C88-E347-6BE57C45CFA4}"/>
                  </a:ext>
                </a:extLst>
              </p:cNvPr>
              <p:cNvSpPr/>
              <p:nvPr/>
            </p:nvSpPr>
            <p:spPr>
              <a:xfrm flipH="1">
                <a:off x="7977807" y="2736199"/>
                <a:ext cx="333881" cy="314787"/>
              </a:xfrm>
              <a:custGeom>
                <a:avLst/>
                <a:gdLst/>
                <a:ahLst/>
                <a:cxnLst/>
                <a:rect l="l" t="t" r="r" b="b"/>
                <a:pathLst>
                  <a:path w="7754" h="7311" extrusionOk="0">
                    <a:moveTo>
                      <a:pt x="4435" y="2505"/>
                    </a:moveTo>
                    <a:cubicBezTo>
                      <a:pt x="4998" y="2505"/>
                      <a:pt x="5561" y="2873"/>
                      <a:pt x="5536" y="3591"/>
                    </a:cubicBezTo>
                    <a:cubicBezTo>
                      <a:pt x="5536" y="3603"/>
                      <a:pt x="5536" y="3603"/>
                      <a:pt x="5536" y="3615"/>
                    </a:cubicBezTo>
                    <a:cubicBezTo>
                      <a:pt x="5536" y="3615"/>
                      <a:pt x="5536" y="3627"/>
                      <a:pt x="5536" y="3627"/>
                    </a:cubicBezTo>
                    <a:cubicBezTo>
                      <a:pt x="5462" y="4199"/>
                      <a:pt x="4974" y="4601"/>
                      <a:pt x="4424" y="4601"/>
                    </a:cubicBezTo>
                    <a:cubicBezTo>
                      <a:pt x="4354" y="4601"/>
                      <a:pt x="4283" y="4595"/>
                      <a:pt x="4212" y="4581"/>
                    </a:cubicBezTo>
                    <a:cubicBezTo>
                      <a:pt x="3663" y="4486"/>
                      <a:pt x="3281" y="3997"/>
                      <a:pt x="3341" y="3436"/>
                    </a:cubicBezTo>
                    <a:cubicBezTo>
                      <a:pt x="3409" y="2811"/>
                      <a:pt x="3922" y="2505"/>
                      <a:pt x="4435" y="2505"/>
                    </a:cubicBezTo>
                    <a:close/>
                    <a:moveTo>
                      <a:pt x="4444" y="1"/>
                    </a:moveTo>
                    <a:cubicBezTo>
                      <a:pt x="3652" y="1"/>
                      <a:pt x="3547" y="1488"/>
                      <a:pt x="3627" y="2160"/>
                    </a:cubicBezTo>
                    <a:cubicBezTo>
                      <a:pt x="3627" y="2232"/>
                      <a:pt x="3568" y="2277"/>
                      <a:pt x="3507" y="2277"/>
                    </a:cubicBezTo>
                    <a:cubicBezTo>
                      <a:pt x="3478" y="2277"/>
                      <a:pt x="3448" y="2267"/>
                      <a:pt x="3424" y="2243"/>
                    </a:cubicBezTo>
                    <a:cubicBezTo>
                      <a:pt x="3044" y="1852"/>
                      <a:pt x="2453" y="1226"/>
                      <a:pt x="1842" y="1226"/>
                    </a:cubicBezTo>
                    <a:cubicBezTo>
                      <a:pt x="1726" y="1226"/>
                      <a:pt x="1608" y="1249"/>
                      <a:pt x="1492" y="1301"/>
                    </a:cubicBezTo>
                    <a:cubicBezTo>
                      <a:pt x="0" y="1957"/>
                      <a:pt x="1850" y="3042"/>
                      <a:pt x="2422" y="3281"/>
                    </a:cubicBezTo>
                    <a:cubicBezTo>
                      <a:pt x="2494" y="3317"/>
                      <a:pt x="2494" y="3436"/>
                      <a:pt x="2422" y="3484"/>
                    </a:cubicBezTo>
                    <a:cubicBezTo>
                      <a:pt x="1874" y="3782"/>
                      <a:pt x="943" y="4271"/>
                      <a:pt x="955" y="4987"/>
                    </a:cubicBezTo>
                    <a:cubicBezTo>
                      <a:pt x="969" y="5509"/>
                      <a:pt x="1279" y="5687"/>
                      <a:pt x="1638" y="5687"/>
                    </a:cubicBezTo>
                    <a:cubicBezTo>
                      <a:pt x="1902" y="5687"/>
                      <a:pt x="2193" y="5591"/>
                      <a:pt x="2410" y="5464"/>
                    </a:cubicBezTo>
                    <a:cubicBezTo>
                      <a:pt x="2673" y="5297"/>
                      <a:pt x="2911" y="5094"/>
                      <a:pt x="3114" y="4868"/>
                    </a:cubicBezTo>
                    <a:cubicBezTo>
                      <a:pt x="3140" y="4839"/>
                      <a:pt x="3170" y="4826"/>
                      <a:pt x="3200" y="4826"/>
                    </a:cubicBezTo>
                    <a:cubicBezTo>
                      <a:pt x="3269" y="4826"/>
                      <a:pt x="3334" y="4892"/>
                      <a:pt x="3317" y="4975"/>
                    </a:cubicBezTo>
                    <a:cubicBezTo>
                      <a:pt x="3198" y="5607"/>
                      <a:pt x="3043" y="6371"/>
                      <a:pt x="3484" y="6932"/>
                    </a:cubicBezTo>
                    <a:cubicBezTo>
                      <a:pt x="3686" y="7189"/>
                      <a:pt x="3933" y="7310"/>
                      <a:pt x="4167" y="7310"/>
                    </a:cubicBezTo>
                    <a:cubicBezTo>
                      <a:pt x="4486" y="7310"/>
                      <a:pt x="4780" y="7087"/>
                      <a:pt x="4904" y="6681"/>
                    </a:cubicBezTo>
                    <a:cubicBezTo>
                      <a:pt x="5071" y="6144"/>
                      <a:pt x="5035" y="5536"/>
                      <a:pt x="4999" y="4963"/>
                    </a:cubicBezTo>
                    <a:cubicBezTo>
                      <a:pt x="4999" y="4890"/>
                      <a:pt x="5062" y="4844"/>
                      <a:pt x="5124" y="4844"/>
                    </a:cubicBezTo>
                    <a:cubicBezTo>
                      <a:pt x="5164" y="4844"/>
                      <a:pt x="5203" y="4862"/>
                      <a:pt x="5226" y="4904"/>
                    </a:cubicBezTo>
                    <a:cubicBezTo>
                      <a:pt x="5512" y="5321"/>
                      <a:pt x="5763" y="5846"/>
                      <a:pt x="6300" y="5953"/>
                    </a:cubicBezTo>
                    <a:cubicBezTo>
                      <a:pt x="6401" y="5975"/>
                      <a:pt x="6507" y="5988"/>
                      <a:pt x="6612" y="5988"/>
                    </a:cubicBezTo>
                    <a:cubicBezTo>
                      <a:pt x="7076" y="5988"/>
                      <a:pt x="7518" y="5747"/>
                      <a:pt x="7421" y="5047"/>
                    </a:cubicBezTo>
                    <a:cubicBezTo>
                      <a:pt x="7314" y="4355"/>
                      <a:pt x="6646" y="3913"/>
                      <a:pt x="6061" y="3675"/>
                    </a:cubicBezTo>
                    <a:cubicBezTo>
                      <a:pt x="5966" y="3627"/>
                      <a:pt x="6001" y="3472"/>
                      <a:pt x="6085" y="3448"/>
                    </a:cubicBezTo>
                    <a:cubicBezTo>
                      <a:pt x="6586" y="3293"/>
                      <a:pt x="7135" y="2923"/>
                      <a:pt x="7385" y="2458"/>
                    </a:cubicBezTo>
                    <a:cubicBezTo>
                      <a:pt x="7754" y="1807"/>
                      <a:pt x="7196" y="1383"/>
                      <a:pt x="6607" y="1383"/>
                    </a:cubicBezTo>
                    <a:cubicBezTo>
                      <a:pt x="6549" y="1383"/>
                      <a:pt x="6489" y="1387"/>
                      <a:pt x="6431" y="1396"/>
                    </a:cubicBezTo>
                    <a:cubicBezTo>
                      <a:pt x="6001" y="1456"/>
                      <a:pt x="5667" y="1945"/>
                      <a:pt x="5417" y="2255"/>
                    </a:cubicBezTo>
                    <a:cubicBezTo>
                      <a:pt x="5392" y="2287"/>
                      <a:pt x="5363" y="2300"/>
                      <a:pt x="5334" y="2300"/>
                    </a:cubicBezTo>
                    <a:cubicBezTo>
                      <a:pt x="5264" y="2300"/>
                      <a:pt x="5197" y="2224"/>
                      <a:pt x="5214" y="2148"/>
                    </a:cubicBezTo>
                    <a:cubicBezTo>
                      <a:pt x="5333" y="1504"/>
                      <a:pt x="5464" y="704"/>
                      <a:pt x="4975" y="179"/>
                    </a:cubicBezTo>
                    <a:cubicBezTo>
                      <a:pt x="4771" y="55"/>
                      <a:pt x="4595" y="1"/>
                      <a:pt x="44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402;p37">
                <a:extLst>
                  <a:ext uri="{FF2B5EF4-FFF2-40B4-BE49-F238E27FC236}">
                    <a16:creationId xmlns:a16="http://schemas.microsoft.com/office/drawing/2014/main" id="{676D9140-3001-A627-2966-1241C3970EFA}"/>
                  </a:ext>
                </a:extLst>
              </p:cNvPr>
              <p:cNvSpPr/>
              <p:nvPr/>
            </p:nvSpPr>
            <p:spPr>
              <a:xfrm flipH="1">
                <a:off x="8082996" y="2854302"/>
                <a:ext cx="77162" cy="69967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625" extrusionOk="0">
                    <a:moveTo>
                      <a:pt x="909" y="0"/>
                    </a:moveTo>
                    <a:cubicBezTo>
                      <a:pt x="526" y="0"/>
                      <a:pt x="144" y="221"/>
                      <a:pt x="61" y="681"/>
                    </a:cubicBezTo>
                    <a:cubicBezTo>
                      <a:pt x="1" y="1123"/>
                      <a:pt x="311" y="1540"/>
                      <a:pt x="752" y="1612"/>
                    </a:cubicBezTo>
                    <a:cubicBezTo>
                      <a:pt x="802" y="1620"/>
                      <a:pt x="851" y="1624"/>
                      <a:pt x="899" y="1624"/>
                    </a:cubicBezTo>
                    <a:cubicBezTo>
                      <a:pt x="1333" y="1624"/>
                      <a:pt x="1725" y="1299"/>
                      <a:pt x="1778" y="848"/>
                    </a:cubicBezTo>
                    <a:cubicBezTo>
                      <a:pt x="1791" y="293"/>
                      <a:pt x="1350" y="0"/>
                      <a:pt x="9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03;p37">
                <a:extLst>
                  <a:ext uri="{FF2B5EF4-FFF2-40B4-BE49-F238E27FC236}">
                    <a16:creationId xmlns:a16="http://schemas.microsoft.com/office/drawing/2014/main" id="{991762E9-5350-477B-4BE0-5C779C90F4EF}"/>
                  </a:ext>
                </a:extLst>
              </p:cNvPr>
              <p:cNvSpPr/>
              <p:nvPr/>
            </p:nvSpPr>
            <p:spPr>
              <a:xfrm flipH="1">
                <a:off x="8100530" y="2241528"/>
                <a:ext cx="362171" cy="446282"/>
              </a:xfrm>
              <a:custGeom>
                <a:avLst/>
                <a:gdLst/>
                <a:ahLst/>
                <a:cxnLst/>
                <a:rect l="l" t="t" r="r" b="b"/>
                <a:pathLst>
                  <a:path w="8411" h="10365" extrusionOk="0">
                    <a:moveTo>
                      <a:pt x="4329" y="1664"/>
                    </a:moveTo>
                    <a:cubicBezTo>
                      <a:pt x="4399" y="1664"/>
                      <a:pt x="4467" y="1670"/>
                      <a:pt x="4533" y="1683"/>
                    </a:cubicBezTo>
                    <a:cubicBezTo>
                      <a:pt x="4725" y="1717"/>
                      <a:pt x="4661" y="1996"/>
                      <a:pt x="4482" y="1996"/>
                    </a:cubicBezTo>
                    <a:cubicBezTo>
                      <a:pt x="4472" y="1996"/>
                      <a:pt x="4461" y="1995"/>
                      <a:pt x="4450" y="1993"/>
                    </a:cubicBezTo>
                    <a:cubicBezTo>
                      <a:pt x="4403" y="1983"/>
                      <a:pt x="4354" y="1979"/>
                      <a:pt x="4304" y="1979"/>
                    </a:cubicBezTo>
                    <a:cubicBezTo>
                      <a:pt x="3740" y="1979"/>
                      <a:pt x="3049" y="2570"/>
                      <a:pt x="2851" y="3031"/>
                    </a:cubicBezTo>
                    <a:cubicBezTo>
                      <a:pt x="2824" y="3092"/>
                      <a:pt x="2776" y="3118"/>
                      <a:pt x="2726" y="3118"/>
                    </a:cubicBezTo>
                    <a:cubicBezTo>
                      <a:pt x="2622" y="3118"/>
                      <a:pt x="2508" y="3005"/>
                      <a:pt x="2565" y="2876"/>
                    </a:cubicBezTo>
                    <a:cubicBezTo>
                      <a:pt x="2814" y="2280"/>
                      <a:pt x="3635" y="1664"/>
                      <a:pt x="4329" y="1664"/>
                    </a:cubicBezTo>
                    <a:close/>
                    <a:moveTo>
                      <a:pt x="5194" y="1589"/>
                    </a:moveTo>
                    <a:cubicBezTo>
                      <a:pt x="5245" y="1589"/>
                      <a:pt x="5297" y="1614"/>
                      <a:pt x="5321" y="1671"/>
                    </a:cubicBezTo>
                    <a:cubicBezTo>
                      <a:pt x="5440" y="1945"/>
                      <a:pt x="5595" y="2279"/>
                      <a:pt x="5941" y="2315"/>
                    </a:cubicBezTo>
                    <a:cubicBezTo>
                      <a:pt x="5964" y="2313"/>
                      <a:pt x="5988" y="2312"/>
                      <a:pt x="6011" y="2312"/>
                    </a:cubicBezTo>
                    <a:cubicBezTo>
                      <a:pt x="6130" y="2312"/>
                      <a:pt x="6247" y="2339"/>
                      <a:pt x="6347" y="2399"/>
                    </a:cubicBezTo>
                    <a:cubicBezTo>
                      <a:pt x="6669" y="2649"/>
                      <a:pt x="6335" y="2995"/>
                      <a:pt x="6084" y="3126"/>
                    </a:cubicBezTo>
                    <a:cubicBezTo>
                      <a:pt x="6065" y="3137"/>
                      <a:pt x="6046" y="3141"/>
                      <a:pt x="6028" y="3141"/>
                    </a:cubicBezTo>
                    <a:cubicBezTo>
                      <a:pt x="5921" y="3141"/>
                      <a:pt x="5843" y="2985"/>
                      <a:pt x="5965" y="2924"/>
                    </a:cubicBezTo>
                    <a:cubicBezTo>
                      <a:pt x="6072" y="2864"/>
                      <a:pt x="6311" y="2661"/>
                      <a:pt x="6049" y="2554"/>
                    </a:cubicBezTo>
                    <a:cubicBezTo>
                      <a:pt x="6017" y="2554"/>
                      <a:pt x="5980" y="2548"/>
                      <a:pt x="5941" y="2548"/>
                    </a:cubicBezTo>
                    <a:cubicBezTo>
                      <a:pt x="5921" y="2548"/>
                      <a:pt x="5901" y="2550"/>
                      <a:pt x="5882" y="2554"/>
                    </a:cubicBezTo>
                    <a:cubicBezTo>
                      <a:pt x="5762" y="2530"/>
                      <a:pt x="5643" y="2482"/>
                      <a:pt x="5548" y="2422"/>
                    </a:cubicBezTo>
                    <a:cubicBezTo>
                      <a:pt x="5309" y="2255"/>
                      <a:pt x="5202" y="1993"/>
                      <a:pt x="5082" y="1731"/>
                    </a:cubicBezTo>
                    <a:cubicBezTo>
                      <a:pt x="5046" y="1645"/>
                      <a:pt x="5118" y="1589"/>
                      <a:pt x="5194" y="1589"/>
                    </a:cubicBezTo>
                    <a:close/>
                    <a:moveTo>
                      <a:pt x="4764" y="2568"/>
                    </a:moveTo>
                    <a:cubicBezTo>
                      <a:pt x="4846" y="2568"/>
                      <a:pt x="4925" y="2654"/>
                      <a:pt x="4868" y="2745"/>
                    </a:cubicBezTo>
                    <a:cubicBezTo>
                      <a:pt x="4712" y="3007"/>
                      <a:pt x="4498" y="3222"/>
                      <a:pt x="4235" y="3389"/>
                    </a:cubicBezTo>
                    <a:lnTo>
                      <a:pt x="4235" y="3401"/>
                    </a:lnTo>
                    <a:cubicBezTo>
                      <a:pt x="4283" y="3544"/>
                      <a:pt x="4211" y="3699"/>
                      <a:pt x="4056" y="3747"/>
                    </a:cubicBezTo>
                    <a:cubicBezTo>
                      <a:pt x="4033" y="3754"/>
                      <a:pt x="4009" y="3757"/>
                      <a:pt x="3985" y="3757"/>
                    </a:cubicBezTo>
                    <a:cubicBezTo>
                      <a:pt x="3884" y="3757"/>
                      <a:pt x="3782" y="3700"/>
                      <a:pt x="3734" y="3604"/>
                    </a:cubicBezTo>
                    <a:cubicBezTo>
                      <a:pt x="3615" y="3627"/>
                      <a:pt x="3496" y="3651"/>
                      <a:pt x="3364" y="3675"/>
                    </a:cubicBezTo>
                    <a:cubicBezTo>
                      <a:pt x="3361" y="3675"/>
                      <a:pt x="3357" y="3676"/>
                      <a:pt x="3354" y="3676"/>
                    </a:cubicBezTo>
                    <a:cubicBezTo>
                      <a:pt x="3221" y="3676"/>
                      <a:pt x="3213" y="3448"/>
                      <a:pt x="3364" y="3425"/>
                    </a:cubicBezTo>
                    <a:cubicBezTo>
                      <a:pt x="3901" y="3377"/>
                      <a:pt x="4378" y="3079"/>
                      <a:pt x="4665" y="2625"/>
                    </a:cubicBezTo>
                    <a:cubicBezTo>
                      <a:pt x="4690" y="2585"/>
                      <a:pt x="4727" y="2568"/>
                      <a:pt x="4764" y="2568"/>
                    </a:cubicBezTo>
                    <a:close/>
                    <a:moveTo>
                      <a:pt x="6735" y="3698"/>
                    </a:moveTo>
                    <a:cubicBezTo>
                      <a:pt x="6938" y="3698"/>
                      <a:pt x="7145" y="3763"/>
                      <a:pt x="7337" y="3914"/>
                    </a:cubicBezTo>
                    <a:cubicBezTo>
                      <a:pt x="7471" y="4019"/>
                      <a:pt x="7351" y="4186"/>
                      <a:pt x="7213" y="4186"/>
                    </a:cubicBezTo>
                    <a:cubicBezTo>
                      <a:pt x="7179" y="4186"/>
                      <a:pt x="7143" y="4176"/>
                      <a:pt x="7110" y="4152"/>
                    </a:cubicBezTo>
                    <a:cubicBezTo>
                      <a:pt x="6990" y="4057"/>
                      <a:pt x="6863" y="4017"/>
                      <a:pt x="6737" y="4017"/>
                    </a:cubicBezTo>
                    <a:cubicBezTo>
                      <a:pt x="6324" y="4017"/>
                      <a:pt x="5925" y="4451"/>
                      <a:pt x="5834" y="4844"/>
                    </a:cubicBezTo>
                    <a:cubicBezTo>
                      <a:pt x="5810" y="4926"/>
                      <a:pt x="5748" y="4961"/>
                      <a:pt x="5685" y="4961"/>
                    </a:cubicBezTo>
                    <a:cubicBezTo>
                      <a:pt x="5591" y="4961"/>
                      <a:pt x="5495" y="4882"/>
                      <a:pt x="5524" y="4761"/>
                    </a:cubicBezTo>
                    <a:cubicBezTo>
                      <a:pt x="5655" y="4185"/>
                      <a:pt x="6182" y="3698"/>
                      <a:pt x="6735" y="3698"/>
                    </a:cubicBezTo>
                    <a:close/>
                    <a:moveTo>
                      <a:pt x="1050" y="4555"/>
                    </a:moveTo>
                    <a:cubicBezTo>
                      <a:pt x="1069" y="4555"/>
                      <a:pt x="1089" y="4559"/>
                      <a:pt x="1110" y="4570"/>
                    </a:cubicBezTo>
                    <a:cubicBezTo>
                      <a:pt x="1372" y="4725"/>
                      <a:pt x="1670" y="4844"/>
                      <a:pt x="1968" y="4916"/>
                    </a:cubicBezTo>
                    <a:cubicBezTo>
                      <a:pt x="2076" y="4952"/>
                      <a:pt x="2088" y="5107"/>
                      <a:pt x="1980" y="5154"/>
                    </a:cubicBezTo>
                    <a:cubicBezTo>
                      <a:pt x="1861" y="5190"/>
                      <a:pt x="1790" y="5286"/>
                      <a:pt x="1754" y="5393"/>
                    </a:cubicBezTo>
                    <a:cubicBezTo>
                      <a:pt x="1734" y="5452"/>
                      <a:pt x="1688" y="5479"/>
                      <a:pt x="1642" y="5479"/>
                    </a:cubicBezTo>
                    <a:cubicBezTo>
                      <a:pt x="1577" y="5479"/>
                      <a:pt x="1513" y="5425"/>
                      <a:pt x="1527" y="5333"/>
                    </a:cubicBezTo>
                    <a:cubicBezTo>
                      <a:pt x="1551" y="5238"/>
                      <a:pt x="1599" y="5154"/>
                      <a:pt x="1658" y="5083"/>
                    </a:cubicBezTo>
                    <a:cubicBezTo>
                      <a:pt x="1432" y="4999"/>
                      <a:pt x="1205" y="4904"/>
                      <a:pt x="990" y="4785"/>
                    </a:cubicBezTo>
                    <a:cubicBezTo>
                      <a:pt x="878" y="4713"/>
                      <a:pt x="940" y="4555"/>
                      <a:pt x="1050" y="4555"/>
                    </a:cubicBezTo>
                    <a:close/>
                    <a:moveTo>
                      <a:pt x="3639" y="1"/>
                    </a:moveTo>
                    <a:lnTo>
                      <a:pt x="3639" y="1"/>
                    </a:lnTo>
                    <a:cubicBezTo>
                      <a:pt x="3770" y="549"/>
                      <a:pt x="3531" y="1218"/>
                      <a:pt x="3233" y="1659"/>
                    </a:cubicBezTo>
                    <a:cubicBezTo>
                      <a:pt x="2696" y="2458"/>
                      <a:pt x="1360" y="2959"/>
                      <a:pt x="1885" y="4140"/>
                    </a:cubicBezTo>
                    <a:cubicBezTo>
                      <a:pt x="1930" y="4231"/>
                      <a:pt x="1859" y="4328"/>
                      <a:pt x="1775" y="4328"/>
                    </a:cubicBezTo>
                    <a:cubicBezTo>
                      <a:pt x="1748" y="4328"/>
                      <a:pt x="1720" y="4318"/>
                      <a:pt x="1694" y="4295"/>
                    </a:cubicBezTo>
                    <a:cubicBezTo>
                      <a:pt x="1547" y="4149"/>
                      <a:pt x="1234" y="3937"/>
                      <a:pt x="990" y="3937"/>
                    </a:cubicBezTo>
                    <a:cubicBezTo>
                      <a:pt x="957" y="3937"/>
                      <a:pt x="925" y="3941"/>
                      <a:pt x="895" y="3949"/>
                    </a:cubicBezTo>
                    <a:cubicBezTo>
                      <a:pt x="0" y="4200"/>
                      <a:pt x="835" y="5190"/>
                      <a:pt x="1110" y="5477"/>
                    </a:cubicBezTo>
                    <a:cubicBezTo>
                      <a:pt x="1338" y="5712"/>
                      <a:pt x="1858" y="6053"/>
                      <a:pt x="2227" y="6053"/>
                    </a:cubicBezTo>
                    <a:cubicBezTo>
                      <a:pt x="2492" y="6053"/>
                      <a:pt x="2680" y="5877"/>
                      <a:pt x="2625" y="5357"/>
                    </a:cubicBezTo>
                    <a:cubicBezTo>
                      <a:pt x="2612" y="5275"/>
                      <a:pt x="2667" y="5236"/>
                      <a:pt x="2728" y="5236"/>
                    </a:cubicBezTo>
                    <a:cubicBezTo>
                      <a:pt x="2782" y="5236"/>
                      <a:pt x="2841" y="5266"/>
                      <a:pt x="2863" y="5321"/>
                    </a:cubicBezTo>
                    <a:cubicBezTo>
                      <a:pt x="3042" y="5823"/>
                      <a:pt x="3424" y="6228"/>
                      <a:pt x="3603" y="6741"/>
                    </a:cubicBezTo>
                    <a:cubicBezTo>
                      <a:pt x="3853" y="7505"/>
                      <a:pt x="4044" y="8292"/>
                      <a:pt x="4164" y="9091"/>
                    </a:cubicBezTo>
                    <a:cubicBezTo>
                      <a:pt x="4176" y="9103"/>
                      <a:pt x="4176" y="9115"/>
                      <a:pt x="4164" y="9127"/>
                    </a:cubicBezTo>
                    <a:cubicBezTo>
                      <a:pt x="4331" y="9282"/>
                      <a:pt x="4450" y="9509"/>
                      <a:pt x="4605" y="9652"/>
                    </a:cubicBezTo>
                    <a:cubicBezTo>
                      <a:pt x="5058" y="10070"/>
                      <a:pt x="5655" y="10320"/>
                      <a:pt x="6275" y="10356"/>
                    </a:cubicBezTo>
                    <a:cubicBezTo>
                      <a:pt x="6343" y="10362"/>
                      <a:pt x="6411" y="10365"/>
                      <a:pt x="6479" y="10365"/>
                    </a:cubicBezTo>
                    <a:cubicBezTo>
                      <a:pt x="6947" y="10365"/>
                      <a:pt x="7406" y="10223"/>
                      <a:pt x="7802" y="9962"/>
                    </a:cubicBezTo>
                    <a:cubicBezTo>
                      <a:pt x="7886" y="9891"/>
                      <a:pt x="8411" y="9187"/>
                      <a:pt x="8280" y="8853"/>
                    </a:cubicBezTo>
                    <a:lnTo>
                      <a:pt x="8280" y="8853"/>
                    </a:lnTo>
                    <a:cubicBezTo>
                      <a:pt x="8254" y="8889"/>
                      <a:pt x="8217" y="8905"/>
                      <a:pt x="8180" y="8905"/>
                    </a:cubicBezTo>
                    <a:cubicBezTo>
                      <a:pt x="8131" y="8905"/>
                      <a:pt x="8080" y="8877"/>
                      <a:pt x="8053" y="8829"/>
                    </a:cubicBezTo>
                    <a:cubicBezTo>
                      <a:pt x="7755" y="8053"/>
                      <a:pt x="7540" y="7254"/>
                      <a:pt x="7432" y="6443"/>
                    </a:cubicBezTo>
                    <a:cubicBezTo>
                      <a:pt x="6919" y="6777"/>
                      <a:pt x="6335" y="7016"/>
                      <a:pt x="5738" y="7135"/>
                    </a:cubicBezTo>
                    <a:cubicBezTo>
                      <a:pt x="5728" y="7137"/>
                      <a:pt x="5717" y="7138"/>
                      <a:pt x="5707" y="7138"/>
                    </a:cubicBezTo>
                    <a:cubicBezTo>
                      <a:pt x="5574" y="7138"/>
                      <a:pt x="5523" y="6930"/>
                      <a:pt x="5667" y="6896"/>
                    </a:cubicBezTo>
                    <a:cubicBezTo>
                      <a:pt x="6335" y="6753"/>
                      <a:pt x="7075" y="6514"/>
                      <a:pt x="7576" y="6001"/>
                    </a:cubicBezTo>
                    <a:cubicBezTo>
                      <a:pt x="8172" y="5405"/>
                      <a:pt x="8089" y="4462"/>
                      <a:pt x="7874" y="3711"/>
                    </a:cubicBezTo>
                    <a:cubicBezTo>
                      <a:pt x="7647" y="2983"/>
                      <a:pt x="7325" y="2303"/>
                      <a:pt x="6931" y="1659"/>
                    </a:cubicBezTo>
                    <a:cubicBezTo>
                      <a:pt x="6836" y="1766"/>
                      <a:pt x="6729" y="1850"/>
                      <a:pt x="6609" y="1921"/>
                    </a:cubicBezTo>
                    <a:cubicBezTo>
                      <a:pt x="6617" y="2069"/>
                      <a:pt x="6498" y="2172"/>
                      <a:pt x="6374" y="2172"/>
                    </a:cubicBezTo>
                    <a:cubicBezTo>
                      <a:pt x="6308" y="2172"/>
                      <a:pt x="6241" y="2143"/>
                      <a:pt x="6192" y="2076"/>
                    </a:cubicBezTo>
                    <a:cubicBezTo>
                      <a:pt x="6108" y="2100"/>
                      <a:pt x="6037" y="2112"/>
                      <a:pt x="5953" y="2124"/>
                    </a:cubicBezTo>
                    <a:cubicBezTo>
                      <a:pt x="5949" y="2124"/>
                      <a:pt x="5946" y="2125"/>
                      <a:pt x="5942" y="2125"/>
                    </a:cubicBezTo>
                    <a:cubicBezTo>
                      <a:pt x="5798" y="2125"/>
                      <a:pt x="5790" y="1897"/>
                      <a:pt x="5953" y="1886"/>
                    </a:cubicBezTo>
                    <a:cubicBezTo>
                      <a:pt x="6275" y="1862"/>
                      <a:pt x="6585" y="1707"/>
                      <a:pt x="6800" y="1444"/>
                    </a:cubicBezTo>
                    <a:cubicBezTo>
                      <a:pt x="6681" y="1265"/>
                      <a:pt x="6574" y="1074"/>
                      <a:pt x="6454" y="895"/>
                    </a:cubicBezTo>
                    <a:cubicBezTo>
                      <a:pt x="6156" y="955"/>
                      <a:pt x="5894" y="1122"/>
                      <a:pt x="5715" y="1361"/>
                    </a:cubicBezTo>
                    <a:cubicBezTo>
                      <a:pt x="5678" y="1411"/>
                      <a:pt x="5627" y="1432"/>
                      <a:pt x="5576" y="1432"/>
                    </a:cubicBezTo>
                    <a:cubicBezTo>
                      <a:pt x="5459" y="1432"/>
                      <a:pt x="5345" y="1322"/>
                      <a:pt x="5428" y="1206"/>
                    </a:cubicBezTo>
                    <a:cubicBezTo>
                      <a:pt x="5631" y="919"/>
                      <a:pt x="5929" y="705"/>
                      <a:pt x="6263" y="609"/>
                    </a:cubicBezTo>
                    <a:lnTo>
                      <a:pt x="6072" y="311"/>
                    </a:lnTo>
                    <a:cubicBezTo>
                      <a:pt x="5896" y="336"/>
                      <a:pt x="5722" y="347"/>
                      <a:pt x="5549" y="347"/>
                    </a:cubicBezTo>
                    <a:cubicBezTo>
                      <a:pt x="4904" y="347"/>
                      <a:pt x="4279" y="189"/>
                      <a:pt x="3639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404;p37">
                <a:extLst>
                  <a:ext uri="{FF2B5EF4-FFF2-40B4-BE49-F238E27FC236}">
                    <a16:creationId xmlns:a16="http://schemas.microsoft.com/office/drawing/2014/main" id="{6C3893CB-50CE-4EEC-5203-69BB7BAA3ECC}"/>
                  </a:ext>
                </a:extLst>
              </p:cNvPr>
              <p:cNvSpPr/>
              <p:nvPr/>
            </p:nvSpPr>
            <p:spPr>
              <a:xfrm flipH="1">
                <a:off x="7862156" y="2618355"/>
                <a:ext cx="654500" cy="524429"/>
              </a:xfrm>
              <a:custGeom>
                <a:avLst/>
                <a:gdLst/>
                <a:ahLst/>
                <a:cxnLst/>
                <a:rect l="l" t="t" r="r" b="b"/>
                <a:pathLst>
                  <a:path w="15200" h="12180" extrusionOk="0">
                    <a:moveTo>
                      <a:pt x="9160" y="2479"/>
                    </a:moveTo>
                    <a:cubicBezTo>
                      <a:pt x="9352" y="2479"/>
                      <a:pt x="9574" y="2546"/>
                      <a:pt x="9831" y="2702"/>
                    </a:cubicBezTo>
                    <a:cubicBezTo>
                      <a:pt x="9855" y="2713"/>
                      <a:pt x="9867" y="2725"/>
                      <a:pt x="9878" y="2737"/>
                    </a:cubicBezTo>
                    <a:cubicBezTo>
                      <a:pt x="10332" y="3215"/>
                      <a:pt x="10356" y="3859"/>
                      <a:pt x="10260" y="4491"/>
                    </a:cubicBezTo>
                    <a:cubicBezTo>
                      <a:pt x="10604" y="4136"/>
                      <a:pt x="10968" y="3854"/>
                      <a:pt x="11468" y="3854"/>
                    </a:cubicBezTo>
                    <a:cubicBezTo>
                      <a:pt x="11506" y="3854"/>
                      <a:pt x="11545" y="3855"/>
                      <a:pt x="11585" y="3859"/>
                    </a:cubicBezTo>
                    <a:cubicBezTo>
                      <a:pt x="11954" y="3895"/>
                      <a:pt x="12348" y="4109"/>
                      <a:pt x="12479" y="4467"/>
                    </a:cubicBezTo>
                    <a:cubicBezTo>
                      <a:pt x="12766" y="5255"/>
                      <a:pt x="11883" y="6006"/>
                      <a:pt x="11179" y="6316"/>
                    </a:cubicBezTo>
                    <a:cubicBezTo>
                      <a:pt x="11930" y="6746"/>
                      <a:pt x="12921" y="7736"/>
                      <a:pt x="12300" y="8595"/>
                    </a:cubicBezTo>
                    <a:cubicBezTo>
                      <a:pt x="12085" y="8876"/>
                      <a:pt x="11715" y="8973"/>
                      <a:pt x="11370" y="8973"/>
                    </a:cubicBezTo>
                    <a:cubicBezTo>
                      <a:pt x="11276" y="8973"/>
                      <a:pt x="11183" y="8966"/>
                      <a:pt x="11095" y="8953"/>
                    </a:cubicBezTo>
                    <a:cubicBezTo>
                      <a:pt x="10559" y="8869"/>
                      <a:pt x="10284" y="8547"/>
                      <a:pt x="10022" y="8154"/>
                    </a:cubicBezTo>
                    <a:lnTo>
                      <a:pt x="10022" y="8154"/>
                    </a:lnTo>
                    <a:cubicBezTo>
                      <a:pt x="10057" y="8953"/>
                      <a:pt x="10010" y="10062"/>
                      <a:pt x="9210" y="10289"/>
                    </a:cubicBezTo>
                    <a:cubicBezTo>
                      <a:pt x="9068" y="10331"/>
                      <a:pt x="8939" y="10351"/>
                      <a:pt x="8822" y="10351"/>
                    </a:cubicBezTo>
                    <a:cubicBezTo>
                      <a:pt x="7818" y="10351"/>
                      <a:pt x="7693" y="8909"/>
                      <a:pt x="7779" y="8022"/>
                    </a:cubicBezTo>
                    <a:lnTo>
                      <a:pt x="7779" y="8022"/>
                    </a:lnTo>
                    <a:cubicBezTo>
                      <a:pt x="7380" y="8367"/>
                      <a:pt x="6774" y="8762"/>
                      <a:pt x="6262" y="8762"/>
                    </a:cubicBezTo>
                    <a:cubicBezTo>
                      <a:pt x="5978" y="8762"/>
                      <a:pt x="5723" y="8640"/>
                      <a:pt x="5548" y="8321"/>
                    </a:cubicBezTo>
                    <a:cubicBezTo>
                      <a:pt x="5023" y="7366"/>
                      <a:pt x="6085" y="6579"/>
                      <a:pt x="6836" y="6137"/>
                    </a:cubicBezTo>
                    <a:cubicBezTo>
                      <a:pt x="6097" y="5779"/>
                      <a:pt x="5011" y="5040"/>
                      <a:pt x="5643" y="4157"/>
                    </a:cubicBezTo>
                    <a:cubicBezTo>
                      <a:pt x="5871" y="3840"/>
                      <a:pt x="6153" y="3717"/>
                      <a:pt x="6451" y="3717"/>
                    </a:cubicBezTo>
                    <a:cubicBezTo>
                      <a:pt x="7028" y="3717"/>
                      <a:pt x="7668" y="4178"/>
                      <a:pt x="8101" y="4586"/>
                    </a:cubicBezTo>
                    <a:cubicBezTo>
                      <a:pt x="8082" y="3725"/>
                      <a:pt x="8337" y="2479"/>
                      <a:pt x="9160" y="2479"/>
                    </a:cubicBezTo>
                    <a:close/>
                    <a:moveTo>
                      <a:pt x="9927" y="1"/>
                    </a:moveTo>
                    <a:cubicBezTo>
                      <a:pt x="9863" y="1"/>
                      <a:pt x="9799" y="2"/>
                      <a:pt x="9735" y="5"/>
                    </a:cubicBezTo>
                    <a:cubicBezTo>
                      <a:pt x="9771" y="280"/>
                      <a:pt x="9759" y="566"/>
                      <a:pt x="9676" y="829"/>
                    </a:cubicBezTo>
                    <a:cubicBezTo>
                      <a:pt x="9533" y="1282"/>
                      <a:pt x="9020" y="1568"/>
                      <a:pt x="8602" y="1711"/>
                    </a:cubicBezTo>
                    <a:cubicBezTo>
                      <a:pt x="8302" y="1806"/>
                      <a:pt x="7991" y="1854"/>
                      <a:pt x="7682" y="1854"/>
                    </a:cubicBezTo>
                    <a:cubicBezTo>
                      <a:pt x="7328" y="1854"/>
                      <a:pt x="6977" y="1791"/>
                      <a:pt x="6645" y="1664"/>
                    </a:cubicBezTo>
                    <a:cubicBezTo>
                      <a:pt x="5916" y="1393"/>
                      <a:pt x="5407" y="542"/>
                      <a:pt x="4626" y="542"/>
                    </a:cubicBezTo>
                    <a:cubicBezTo>
                      <a:pt x="4615" y="542"/>
                      <a:pt x="4604" y="542"/>
                      <a:pt x="4593" y="542"/>
                    </a:cubicBezTo>
                    <a:cubicBezTo>
                      <a:pt x="4069" y="554"/>
                      <a:pt x="3293" y="1103"/>
                      <a:pt x="2864" y="1389"/>
                    </a:cubicBezTo>
                    <a:cubicBezTo>
                      <a:pt x="2482" y="1640"/>
                      <a:pt x="2136" y="1950"/>
                      <a:pt x="1838" y="2296"/>
                    </a:cubicBezTo>
                    <a:cubicBezTo>
                      <a:pt x="1146" y="3179"/>
                      <a:pt x="680" y="4312"/>
                      <a:pt x="394" y="5398"/>
                    </a:cubicBezTo>
                    <a:cubicBezTo>
                      <a:pt x="263" y="5875"/>
                      <a:pt x="167" y="6364"/>
                      <a:pt x="96" y="6865"/>
                    </a:cubicBezTo>
                    <a:cubicBezTo>
                      <a:pt x="36" y="7223"/>
                      <a:pt x="0" y="7581"/>
                      <a:pt x="0" y="7939"/>
                    </a:cubicBezTo>
                    <a:cubicBezTo>
                      <a:pt x="0" y="8428"/>
                      <a:pt x="203" y="8404"/>
                      <a:pt x="657" y="8571"/>
                    </a:cubicBezTo>
                    <a:cubicBezTo>
                      <a:pt x="1612" y="8926"/>
                      <a:pt x="2526" y="9053"/>
                      <a:pt x="3507" y="9053"/>
                    </a:cubicBezTo>
                    <a:cubicBezTo>
                      <a:pt x="3715" y="9053"/>
                      <a:pt x="3925" y="9047"/>
                      <a:pt x="4140" y="9036"/>
                    </a:cubicBezTo>
                    <a:cubicBezTo>
                      <a:pt x="4033" y="7474"/>
                      <a:pt x="3842" y="5923"/>
                      <a:pt x="3985" y="4372"/>
                    </a:cubicBezTo>
                    <a:cubicBezTo>
                      <a:pt x="3991" y="4293"/>
                      <a:pt x="4059" y="4251"/>
                      <a:pt x="4121" y="4251"/>
                    </a:cubicBezTo>
                    <a:cubicBezTo>
                      <a:pt x="4181" y="4251"/>
                      <a:pt x="4235" y="4290"/>
                      <a:pt x="4224" y="4372"/>
                    </a:cubicBezTo>
                    <a:cubicBezTo>
                      <a:pt x="4033" y="6424"/>
                      <a:pt x="4510" y="8476"/>
                      <a:pt x="4450" y="10540"/>
                    </a:cubicBezTo>
                    <a:cubicBezTo>
                      <a:pt x="4438" y="11029"/>
                      <a:pt x="4426" y="11518"/>
                      <a:pt x="4415" y="12007"/>
                    </a:cubicBezTo>
                    <a:lnTo>
                      <a:pt x="4426" y="12007"/>
                    </a:lnTo>
                    <a:cubicBezTo>
                      <a:pt x="5479" y="12093"/>
                      <a:pt x="6531" y="12179"/>
                      <a:pt x="7589" y="12179"/>
                    </a:cubicBezTo>
                    <a:cubicBezTo>
                      <a:pt x="7851" y="12179"/>
                      <a:pt x="8113" y="12174"/>
                      <a:pt x="8375" y="12162"/>
                    </a:cubicBezTo>
                    <a:cubicBezTo>
                      <a:pt x="9688" y="12102"/>
                      <a:pt x="11394" y="11923"/>
                      <a:pt x="12527" y="11184"/>
                    </a:cubicBezTo>
                    <a:cubicBezTo>
                      <a:pt x="13207" y="10742"/>
                      <a:pt x="13040" y="9943"/>
                      <a:pt x="12980" y="9239"/>
                    </a:cubicBezTo>
                    <a:cubicBezTo>
                      <a:pt x="12921" y="8571"/>
                      <a:pt x="12873" y="7915"/>
                      <a:pt x="12813" y="7259"/>
                    </a:cubicBezTo>
                    <a:lnTo>
                      <a:pt x="12503" y="3250"/>
                    </a:lnTo>
                    <a:cubicBezTo>
                      <a:pt x="12497" y="3173"/>
                      <a:pt x="12554" y="3134"/>
                      <a:pt x="12613" y="3134"/>
                    </a:cubicBezTo>
                    <a:cubicBezTo>
                      <a:pt x="12673" y="3134"/>
                      <a:pt x="12736" y="3173"/>
                      <a:pt x="12742" y="3250"/>
                    </a:cubicBezTo>
                    <a:lnTo>
                      <a:pt x="13064" y="7199"/>
                    </a:lnTo>
                    <a:cubicBezTo>
                      <a:pt x="13923" y="6817"/>
                      <a:pt x="15199" y="6006"/>
                      <a:pt x="15008" y="4944"/>
                    </a:cubicBezTo>
                    <a:cubicBezTo>
                      <a:pt x="14853" y="4157"/>
                      <a:pt x="14579" y="3393"/>
                      <a:pt x="14197" y="2678"/>
                    </a:cubicBezTo>
                    <a:cubicBezTo>
                      <a:pt x="13414" y="1100"/>
                      <a:pt x="11687" y="1"/>
                      <a:pt x="9927" y="1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405;p37">
                <a:extLst>
                  <a:ext uri="{FF2B5EF4-FFF2-40B4-BE49-F238E27FC236}">
                    <a16:creationId xmlns:a16="http://schemas.microsoft.com/office/drawing/2014/main" id="{107C2016-61B9-C4A6-03E9-82F31542503D}"/>
                  </a:ext>
                </a:extLst>
              </p:cNvPr>
              <p:cNvSpPr/>
              <p:nvPr/>
            </p:nvSpPr>
            <p:spPr>
              <a:xfrm flipH="1">
                <a:off x="7927385" y="3105017"/>
                <a:ext cx="401786" cy="234788"/>
              </a:xfrm>
              <a:custGeom>
                <a:avLst/>
                <a:gdLst/>
                <a:ahLst/>
                <a:cxnLst/>
                <a:rect l="l" t="t" r="r" b="b"/>
                <a:pathLst>
                  <a:path w="9331" h="5453" extrusionOk="0">
                    <a:moveTo>
                      <a:pt x="5607" y="2857"/>
                    </a:moveTo>
                    <a:cubicBezTo>
                      <a:pt x="5643" y="2857"/>
                      <a:pt x="5679" y="2873"/>
                      <a:pt x="5703" y="2911"/>
                    </a:cubicBezTo>
                    <a:cubicBezTo>
                      <a:pt x="5751" y="2983"/>
                      <a:pt x="5787" y="3066"/>
                      <a:pt x="5823" y="3150"/>
                    </a:cubicBezTo>
                    <a:cubicBezTo>
                      <a:pt x="5823" y="3150"/>
                      <a:pt x="5823" y="3162"/>
                      <a:pt x="5835" y="3174"/>
                    </a:cubicBezTo>
                    <a:cubicBezTo>
                      <a:pt x="5894" y="3352"/>
                      <a:pt x="5906" y="3543"/>
                      <a:pt x="5870" y="3734"/>
                    </a:cubicBezTo>
                    <a:cubicBezTo>
                      <a:pt x="5853" y="3794"/>
                      <a:pt x="5802" y="3824"/>
                      <a:pt x="5751" y="3824"/>
                    </a:cubicBezTo>
                    <a:cubicBezTo>
                      <a:pt x="5700" y="3824"/>
                      <a:pt x="5650" y="3794"/>
                      <a:pt x="5632" y="3734"/>
                    </a:cubicBezTo>
                    <a:cubicBezTo>
                      <a:pt x="5584" y="3567"/>
                      <a:pt x="5572" y="3400"/>
                      <a:pt x="5584" y="3221"/>
                    </a:cubicBezTo>
                    <a:cubicBezTo>
                      <a:pt x="5560" y="3162"/>
                      <a:pt x="5536" y="3102"/>
                      <a:pt x="5489" y="3042"/>
                    </a:cubicBezTo>
                    <a:cubicBezTo>
                      <a:pt x="5430" y="2950"/>
                      <a:pt x="5520" y="2857"/>
                      <a:pt x="5607" y="2857"/>
                    </a:cubicBezTo>
                    <a:close/>
                    <a:moveTo>
                      <a:pt x="8531" y="0"/>
                    </a:moveTo>
                    <a:cubicBezTo>
                      <a:pt x="8101" y="298"/>
                      <a:pt x="7409" y="465"/>
                      <a:pt x="6968" y="609"/>
                    </a:cubicBezTo>
                    <a:cubicBezTo>
                      <a:pt x="6300" y="811"/>
                      <a:pt x="5620" y="955"/>
                      <a:pt x="4928" y="1026"/>
                    </a:cubicBezTo>
                    <a:cubicBezTo>
                      <a:pt x="4365" y="1089"/>
                      <a:pt x="3799" y="1113"/>
                      <a:pt x="3232" y="1113"/>
                    </a:cubicBezTo>
                    <a:cubicBezTo>
                      <a:pt x="2178" y="1113"/>
                      <a:pt x="1120" y="1028"/>
                      <a:pt x="72" y="943"/>
                    </a:cubicBezTo>
                    <a:lnTo>
                      <a:pt x="49" y="943"/>
                    </a:lnTo>
                    <a:cubicBezTo>
                      <a:pt x="37" y="1563"/>
                      <a:pt x="13" y="2195"/>
                      <a:pt x="1" y="2828"/>
                    </a:cubicBezTo>
                    <a:cubicBezTo>
                      <a:pt x="25" y="3531"/>
                      <a:pt x="144" y="4235"/>
                      <a:pt x="204" y="4927"/>
                    </a:cubicBezTo>
                    <a:cubicBezTo>
                      <a:pt x="228" y="4951"/>
                      <a:pt x="239" y="4987"/>
                      <a:pt x="239" y="5023"/>
                    </a:cubicBezTo>
                    <a:cubicBezTo>
                      <a:pt x="206" y="5351"/>
                      <a:pt x="1062" y="5453"/>
                      <a:pt x="2132" y="5453"/>
                    </a:cubicBezTo>
                    <a:cubicBezTo>
                      <a:pt x="3705" y="5453"/>
                      <a:pt x="5739" y="5232"/>
                      <a:pt x="6073" y="5190"/>
                    </a:cubicBezTo>
                    <a:cubicBezTo>
                      <a:pt x="6574" y="5118"/>
                      <a:pt x="9104" y="4915"/>
                      <a:pt x="9330" y="4176"/>
                    </a:cubicBezTo>
                    <a:cubicBezTo>
                      <a:pt x="8948" y="2804"/>
                      <a:pt x="8626" y="1432"/>
                      <a:pt x="8531" y="0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406;p37">
                <a:extLst>
                  <a:ext uri="{FF2B5EF4-FFF2-40B4-BE49-F238E27FC236}">
                    <a16:creationId xmlns:a16="http://schemas.microsoft.com/office/drawing/2014/main" id="{1972E617-CA0E-39A8-CAA8-5B4642EFAF23}"/>
                  </a:ext>
                </a:extLst>
              </p:cNvPr>
              <p:cNvSpPr/>
              <p:nvPr/>
            </p:nvSpPr>
            <p:spPr>
              <a:xfrm flipH="1">
                <a:off x="7831833" y="3951499"/>
                <a:ext cx="350416" cy="846364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9657" extrusionOk="0">
                    <a:moveTo>
                      <a:pt x="8066" y="1"/>
                    </a:moveTo>
                    <a:cubicBezTo>
                      <a:pt x="7911" y="144"/>
                      <a:pt x="7720" y="251"/>
                      <a:pt x="7517" y="311"/>
                    </a:cubicBezTo>
                    <a:cubicBezTo>
                      <a:pt x="6708" y="599"/>
                      <a:pt x="5858" y="743"/>
                      <a:pt x="4996" y="743"/>
                    </a:cubicBezTo>
                    <a:cubicBezTo>
                      <a:pt x="4930" y="743"/>
                      <a:pt x="4863" y="742"/>
                      <a:pt x="4797" y="741"/>
                    </a:cubicBezTo>
                    <a:cubicBezTo>
                      <a:pt x="4697" y="741"/>
                      <a:pt x="4573" y="743"/>
                      <a:pt x="4437" y="743"/>
                    </a:cubicBezTo>
                    <a:cubicBezTo>
                      <a:pt x="4005" y="743"/>
                      <a:pt x="3444" y="722"/>
                      <a:pt x="3091" y="550"/>
                    </a:cubicBezTo>
                    <a:lnTo>
                      <a:pt x="3091" y="550"/>
                    </a:lnTo>
                    <a:cubicBezTo>
                      <a:pt x="3091" y="2136"/>
                      <a:pt x="3270" y="3771"/>
                      <a:pt x="2995" y="5346"/>
                    </a:cubicBezTo>
                    <a:cubicBezTo>
                      <a:pt x="2864" y="6121"/>
                      <a:pt x="2661" y="6897"/>
                      <a:pt x="2399" y="7648"/>
                    </a:cubicBezTo>
                    <a:cubicBezTo>
                      <a:pt x="1969" y="9247"/>
                      <a:pt x="1707" y="10869"/>
                      <a:pt x="1421" y="12504"/>
                    </a:cubicBezTo>
                    <a:cubicBezTo>
                      <a:pt x="1254" y="13434"/>
                      <a:pt x="1146" y="14448"/>
                      <a:pt x="836" y="15343"/>
                    </a:cubicBezTo>
                    <a:cubicBezTo>
                      <a:pt x="657" y="15856"/>
                      <a:pt x="275" y="16238"/>
                      <a:pt x="1" y="16703"/>
                    </a:cubicBezTo>
                    <a:cubicBezTo>
                      <a:pt x="991" y="16870"/>
                      <a:pt x="1397" y="17896"/>
                      <a:pt x="2220" y="18397"/>
                    </a:cubicBezTo>
                    <a:cubicBezTo>
                      <a:pt x="2852" y="18767"/>
                      <a:pt x="3508" y="19065"/>
                      <a:pt x="4200" y="19316"/>
                    </a:cubicBezTo>
                    <a:cubicBezTo>
                      <a:pt x="4463" y="19411"/>
                      <a:pt x="4737" y="19495"/>
                      <a:pt x="5012" y="19554"/>
                    </a:cubicBezTo>
                    <a:cubicBezTo>
                      <a:pt x="5262" y="19614"/>
                      <a:pt x="5536" y="19650"/>
                      <a:pt x="5799" y="19650"/>
                    </a:cubicBezTo>
                    <a:cubicBezTo>
                      <a:pt x="5843" y="19654"/>
                      <a:pt x="5888" y="19657"/>
                      <a:pt x="5933" y="19657"/>
                    </a:cubicBezTo>
                    <a:cubicBezTo>
                      <a:pt x="6118" y="19657"/>
                      <a:pt x="6304" y="19617"/>
                      <a:pt x="6467" y="19530"/>
                    </a:cubicBezTo>
                    <a:cubicBezTo>
                      <a:pt x="6121" y="19387"/>
                      <a:pt x="5763" y="19244"/>
                      <a:pt x="5417" y="19089"/>
                    </a:cubicBezTo>
                    <a:cubicBezTo>
                      <a:pt x="4510" y="18683"/>
                      <a:pt x="3198" y="18087"/>
                      <a:pt x="3294" y="16906"/>
                    </a:cubicBezTo>
                    <a:cubicBezTo>
                      <a:pt x="3413" y="15391"/>
                      <a:pt x="4379" y="13792"/>
                      <a:pt x="5012" y="12444"/>
                    </a:cubicBezTo>
                    <a:cubicBezTo>
                      <a:pt x="5787" y="10822"/>
                      <a:pt x="6503" y="9151"/>
                      <a:pt x="7123" y="7469"/>
                    </a:cubicBezTo>
                    <a:cubicBezTo>
                      <a:pt x="7493" y="6539"/>
                      <a:pt x="7767" y="5584"/>
                      <a:pt x="7958" y="4606"/>
                    </a:cubicBezTo>
                    <a:lnTo>
                      <a:pt x="7958" y="4606"/>
                    </a:lnTo>
                    <a:cubicBezTo>
                      <a:pt x="7829" y="4663"/>
                      <a:pt x="7691" y="4692"/>
                      <a:pt x="7553" y="4692"/>
                    </a:cubicBezTo>
                    <a:cubicBezTo>
                      <a:pt x="7346" y="4692"/>
                      <a:pt x="7140" y="4627"/>
                      <a:pt x="6968" y="4499"/>
                    </a:cubicBezTo>
                    <a:cubicBezTo>
                      <a:pt x="6863" y="4422"/>
                      <a:pt x="6949" y="4292"/>
                      <a:pt x="7055" y="4292"/>
                    </a:cubicBezTo>
                    <a:cubicBezTo>
                      <a:pt x="7081" y="4292"/>
                      <a:pt x="7109" y="4301"/>
                      <a:pt x="7135" y="4320"/>
                    </a:cubicBezTo>
                    <a:cubicBezTo>
                      <a:pt x="7266" y="4409"/>
                      <a:pt x="7415" y="4454"/>
                      <a:pt x="7565" y="4454"/>
                    </a:cubicBezTo>
                    <a:cubicBezTo>
                      <a:pt x="7714" y="4454"/>
                      <a:pt x="7863" y="4409"/>
                      <a:pt x="7994" y="4320"/>
                    </a:cubicBezTo>
                    <a:lnTo>
                      <a:pt x="8006" y="4308"/>
                    </a:lnTo>
                    <a:cubicBezTo>
                      <a:pt x="8054" y="4009"/>
                      <a:pt x="8078" y="3711"/>
                      <a:pt x="8101" y="3401"/>
                    </a:cubicBezTo>
                    <a:cubicBezTo>
                      <a:pt x="8137" y="2268"/>
                      <a:pt x="8066" y="1134"/>
                      <a:pt x="8066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407;p37">
                <a:extLst>
                  <a:ext uri="{FF2B5EF4-FFF2-40B4-BE49-F238E27FC236}">
                    <a16:creationId xmlns:a16="http://schemas.microsoft.com/office/drawing/2014/main" id="{AE59D199-A3A3-54BD-F509-42829DCCB979}"/>
                  </a:ext>
                </a:extLst>
              </p:cNvPr>
              <p:cNvSpPr/>
              <p:nvPr/>
            </p:nvSpPr>
            <p:spPr>
              <a:xfrm flipH="1">
                <a:off x="7375140" y="2565654"/>
                <a:ext cx="577984" cy="722533"/>
              </a:xfrm>
              <a:custGeom>
                <a:avLst/>
                <a:gdLst/>
                <a:ahLst/>
                <a:cxnLst/>
                <a:rect l="l" t="t" r="r" b="b"/>
                <a:pathLst>
                  <a:path w="13423" h="16781" extrusionOk="0">
                    <a:moveTo>
                      <a:pt x="6576" y="1"/>
                    </a:moveTo>
                    <a:cubicBezTo>
                      <a:pt x="6559" y="1"/>
                      <a:pt x="6543" y="8"/>
                      <a:pt x="6526" y="24"/>
                    </a:cubicBezTo>
                    <a:cubicBezTo>
                      <a:pt x="6443" y="108"/>
                      <a:pt x="6455" y="537"/>
                      <a:pt x="6443" y="657"/>
                    </a:cubicBezTo>
                    <a:cubicBezTo>
                      <a:pt x="6371" y="1134"/>
                      <a:pt x="6348" y="1623"/>
                      <a:pt x="6336" y="2100"/>
                    </a:cubicBezTo>
                    <a:cubicBezTo>
                      <a:pt x="6336" y="3675"/>
                      <a:pt x="6348" y="5309"/>
                      <a:pt x="5787" y="6813"/>
                    </a:cubicBezTo>
                    <a:cubicBezTo>
                      <a:pt x="5226" y="8316"/>
                      <a:pt x="4236" y="9628"/>
                      <a:pt x="3890" y="11227"/>
                    </a:cubicBezTo>
                    <a:cubicBezTo>
                      <a:pt x="3973" y="11525"/>
                      <a:pt x="4057" y="11823"/>
                      <a:pt x="4129" y="12122"/>
                    </a:cubicBezTo>
                    <a:cubicBezTo>
                      <a:pt x="4150" y="12216"/>
                      <a:pt x="4070" y="12280"/>
                      <a:pt x="3996" y="12280"/>
                    </a:cubicBezTo>
                    <a:cubicBezTo>
                      <a:pt x="3949" y="12280"/>
                      <a:pt x="3904" y="12254"/>
                      <a:pt x="3890" y="12193"/>
                    </a:cubicBezTo>
                    <a:cubicBezTo>
                      <a:pt x="3830" y="11919"/>
                      <a:pt x="3759" y="11656"/>
                      <a:pt x="3687" y="11394"/>
                    </a:cubicBezTo>
                    <a:cubicBezTo>
                      <a:pt x="3639" y="11370"/>
                      <a:pt x="3616" y="11310"/>
                      <a:pt x="3627" y="11263"/>
                    </a:cubicBezTo>
                    <a:lnTo>
                      <a:pt x="3627" y="11227"/>
                    </a:lnTo>
                    <a:cubicBezTo>
                      <a:pt x="3198" y="9879"/>
                      <a:pt x="2637" y="8566"/>
                      <a:pt x="1969" y="7314"/>
                    </a:cubicBezTo>
                    <a:cubicBezTo>
                      <a:pt x="1742" y="7528"/>
                      <a:pt x="1444" y="7731"/>
                      <a:pt x="1277" y="7886"/>
                    </a:cubicBezTo>
                    <a:cubicBezTo>
                      <a:pt x="895" y="8208"/>
                      <a:pt x="466" y="8471"/>
                      <a:pt x="1" y="8662"/>
                    </a:cubicBezTo>
                    <a:lnTo>
                      <a:pt x="60" y="9390"/>
                    </a:lnTo>
                    <a:cubicBezTo>
                      <a:pt x="120" y="10141"/>
                      <a:pt x="227" y="10905"/>
                      <a:pt x="192" y="11668"/>
                    </a:cubicBezTo>
                    <a:cubicBezTo>
                      <a:pt x="180" y="11931"/>
                      <a:pt x="180" y="12133"/>
                      <a:pt x="48" y="12312"/>
                    </a:cubicBezTo>
                    <a:cubicBezTo>
                      <a:pt x="72" y="12778"/>
                      <a:pt x="120" y="13243"/>
                      <a:pt x="192" y="13708"/>
                    </a:cubicBezTo>
                    <a:cubicBezTo>
                      <a:pt x="192" y="13720"/>
                      <a:pt x="204" y="13720"/>
                      <a:pt x="204" y="13732"/>
                    </a:cubicBezTo>
                    <a:cubicBezTo>
                      <a:pt x="740" y="14758"/>
                      <a:pt x="1516" y="15629"/>
                      <a:pt x="2458" y="16273"/>
                    </a:cubicBezTo>
                    <a:cubicBezTo>
                      <a:pt x="2830" y="16513"/>
                      <a:pt x="3247" y="16781"/>
                      <a:pt x="3655" y="16781"/>
                    </a:cubicBezTo>
                    <a:cubicBezTo>
                      <a:pt x="3836" y="16781"/>
                      <a:pt x="4015" y="16728"/>
                      <a:pt x="4188" y="16595"/>
                    </a:cubicBezTo>
                    <a:cubicBezTo>
                      <a:pt x="4594" y="16297"/>
                      <a:pt x="4940" y="15796"/>
                      <a:pt x="5238" y="15402"/>
                    </a:cubicBezTo>
                    <a:cubicBezTo>
                      <a:pt x="6610" y="13613"/>
                      <a:pt x="7505" y="11477"/>
                      <a:pt x="8077" y="9306"/>
                    </a:cubicBezTo>
                    <a:cubicBezTo>
                      <a:pt x="8602" y="7302"/>
                      <a:pt x="9366" y="5500"/>
                      <a:pt x="10917" y="4081"/>
                    </a:cubicBezTo>
                    <a:cubicBezTo>
                      <a:pt x="11191" y="3818"/>
                      <a:pt x="13422" y="2124"/>
                      <a:pt x="13136" y="1874"/>
                    </a:cubicBezTo>
                    <a:cubicBezTo>
                      <a:pt x="13116" y="1854"/>
                      <a:pt x="13087" y="1845"/>
                      <a:pt x="13049" y="1845"/>
                    </a:cubicBezTo>
                    <a:cubicBezTo>
                      <a:pt x="12927" y="1845"/>
                      <a:pt x="12717" y="1942"/>
                      <a:pt x="12480" y="2088"/>
                    </a:cubicBezTo>
                    <a:cubicBezTo>
                      <a:pt x="11788" y="2625"/>
                      <a:pt x="11060" y="3102"/>
                      <a:pt x="10368" y="3627"/>
                    </a:cubicBezTo>
                    <a:cubicBezTo>
                      <a:pt x="10356" y="3639"/>
                      <a:pt x="10344" y="3639"/>
                      <a:pt x="10332" y="3651"/>
                    </a:cubicBezTo>
                    <a:cubicBezTo>
                      <a:pt x="10315" y="3662"/>
                      <a:pt x="10297" y="3666"/>
                      <a:pt x="10281" y="3666"/>
                    </a:cubicBezTo>
                    <a:cubicBezTo>
                      <a:pt x="10183" y="3666"/>
                      <a:pt x="10111" y="3508"/>
                      <a:pt x="10213" y="3436"/>
                    </a:cubicBezTo>
                    <a:lnTo>
                      <a:pt x="10368" y="3329"/>
                    </a:lnTo>
                    <a:cubicBezTo>
                      <a:pt x="10762" y="3031"/>
                      <a:pt x="11155" y="2733"/>
                      <a:pt x="11561" y="2458"/>
                    </a:cubicBezTo>
                    <a:cubicBezTo>
                      <a:pt x="11800" y="2279"/>
                      <a:pt x="12062" y="2112"/>
                      <a:pt x="12301" y="1933"/>
                    </a:cubicBezTo>
                    <a:cubicBezTo>
                      <a:pt x="12444" y="1814"/>
                      <a:pt x="13088" y="1444"/>
                      <a:pt x="12551" y="1337"/>
                    </a:cubicBezTo>
                    <a:cubicBezTo>
                      <a:pt x="12546" y="1336"/>
                      <a:pt x="12540" y="1335"/>
                      <a:pt x="12534" y="1335"/>
                    </a:cubicBezTo>
                    <a:cubicBezTo>
                      <a:pt x="12365" y="1335"/>
                      <a:pt x="11950" y="1638"/>
                      <a:pt x="11823" y="1718"/>
                    </a:cubicBezTo>
                    <a:cubicBezTo>
                      <a:pt x="11585" y="1850"/>
                      <a:pt x="11346" y="1993"/>
                      <a:pt x="11108" y="2136"/>
                    </a:cubicBezTo>
                    <a:lnTo>
                      <a:pt x="10905" y="2267"/>
                    </a:lnTo>
                    <a:cubicBezTo>
                      <a:pt x="10523" y="2542"/>
                      <a:pt x="10141" y="2804"/>
                      <a:pt x="9771" y="3090"/>
                    </a:cubicBezTo>
                    <a:cubicBezTo>
                      <a:pt x="9749" y="3108"/>
                      <a:pt x="9726" y="3115"/>
                      <a:pt x="9705" y="3115"/>
                    </a:cubicBezTo>
                    <a:cubicBezTo>
                      <a:pt x="9626" y="3115"/>
                      <a:pt x="9567" y="3008"/>
                      <a:pt x="9604" y="2923"/>
                    </a:cubicBezTo>
                    <a:cubicBezTo>
                      <a:pt x="9616" y="2900"/>
                      <a:pt x="9628" y="2876"/>
                      <a:pt x="9652" y="2864"/>
                    </a:cubicBezTo>
                    <a:cubicBezTo>
                      <a:pt x="9903" y="2673"/>
                      <a:pt x="10153" y="2494"/>
                      <a:pt x="10404" y="2315"/>
                    </a:cubicBezTo>
                    <a:cubicBezTo>
                      <a:pt x="10595" y="2184"/>
                      <a:pt x="10774" y="2041"/>
                      <a:pt x="10953" y="1921"/>
                    </a:cubicBezTo>
                    <a:cubicBezTo>
                      <a:pt x="11203" y="1742"/>
                      <a:pt x="11454" y="1575"/>
                      <a:pt x="11692" y="1396"/>
                    </a:cubicBezTo>
                    <a:cubicBezTo>
                      <a:pt x="11835" y="1277"/>
                      <a:pt x="12480" y="907"/>
                      <a:pt x="11943" y="800"/>
                    </a:cubicBezTo>
                    <a:cubicBezTo>
                      <a:pt x="11937" y="799"/>
                      <a:pt x="11931" y="799"/>
                      <a:pt x="11925" y="799"/>
                    </a:cubicBezTo>
                    <a:cubicBezTo>
                      <a:pt x="11757" y="799"/>
                      <a:pt x="11353" y="1101"/>
                      <a:pt x="11215" y="1182"/>
                    </a:cubicBezTo>
                    <a:cubicBezTo>
                      <a:pt x="10976" y="1313"/>
                      <a:pt x="10738" y="1456"/>
                      <a:pt x="10511" y="1599"/>
                    </a:cubicBezTo>
                    <a:lnTo>
                      <a:pt x="10320" y="1718"/>
                    </a:lnTo>
                    <a:cubicBezTo>
                      <a:pt x="10022" y="1933"/>
                      <a:pt x="9736" y="2124"/>
                      <a:pt x="9521" y="2267"/>
                    </a:cubicBezTo>
                    <a:cubicBezTo>
                      <a:pt x="9414" y="2351"/>
                      <a:pt x="9294" y="2446"/>
                      <a:pt x="9175" y="2530"/>
                    </a:cubicBezTo>
                    <a:cubicBezTo>
                      <a:pt x="9157" y="2547"/>
                      <a:pt x="9135" y="2555"/>
                      <a:pt x="9113" y="2555"/>
                    </a:cubicBezTo>
                    <a:cubicBezTo>
                      <a:pt x="9074" y="2555"/>
                      <a:pt x="9035" y="2532"/>
                      <a:pt x="9020" y="2494"/>
                    </a:cubicBezTo>
                    <a:cubicBezTo>
                      <a:pt x="8972" y="2434"/>
                      <a:pt x="8984" y="2351"/>
                      <a:pt x="9044" y="2303"/>
                    </a:cubicBezTo>
                    <a:cubicBezTo>
                      <a:pt x="9545" y="1921"/>
                      <a:pt x="10046" y="1551"/>
                      <a:pt x="10571" y="1194"/>
                    </a:cubicBezTo>
                    <a:cubicBezTo>
                      <a:pt x="10726" y="1074"/>
                      <a:pt x="11585" y="561"/>
                      <a:pt x="11537" y="430"/>
                    </a:cubicBezTo>
                    <a:cubicBezTo>
                      <a:pt x="11500" y="307"/>
                      <a:pt x="11424" y="264"/>
                      <a:pt x="11332" y="264"/>
                    </a:cubicBezTo>
                    <a:cubicBezTo>
                      <a:pt x="11158" y="264"/>
                      <a:pt x="10931" y="419"/>
                      <a:pt x="10821" y="466"/>
                    </a:cubicBezTo>
                    <a:cubicBezTo>
                      <a:pt x="9640" y="1050"/>
                      <a:pt x="8543" y="1707"/>
                      <a:pt x="7636" y="2673"/>
                    </a:cubicBezTo>
                    <a:cubicBezTo>
                      <a:pt x="7863" y="2864"/>
                      <a:pt x="8113" y="3043"/>
                      <a:pt x="8244" y="3317"/>
                    </a:cubicBezTo>
                    <a:cubicBezTo>
                      <a:pt x="8459" y="3735"/>
                      <a:pt x="8423" y="4164"/>
                      <a:pt x="8268" y="4594"/>
                    </a:cubicBezTo>
                    <a:cubicBezTo>
                      <a:pt x="8249" y="4655"/>
                      <a:pt x="8201" y="4681"/>
                      <a:pt x="8152" y="4681"/>
                    </a:cubicBezTo>
                    <a:cubicBezTo>
                      <a:pt x="8077" y="4681"/>
                      <a:pt x="8001" y="4620"/>
                      <a:pt x="8030" y="4534"/>
                    </a:cubicBezTo>
                    <a:cubicBezTo>
                      <a:pt x="8316" y="3735"/>
                      <a:pt x="7946" y="3246"/>
                      <a:pt x="7374" y="2768"/>
                    </a:cubicBezTo>
                    <a:cubicBezTo>
                      <a:pt x="7230" y="2661"/>
                      <a:pt x="7111" y="2542"/>
                      <a:pt x="7004" y="2398"/>
                    </a:cubicBezTo>
                    <a:cubicBezTo>
                      <a:pt x="6729" y="1933"/>
                      <a:pt x="6956" y="1337"/>
                      <a:pt x="6908" y="836"/>
                    </a:cubicBezTo>
                    <a:cubicBezTo>
                      <a:pt x="6887" y="642"/>
                      <a:pt x="6729" y="1"/>
                      <a:pt x="6576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408;p37">
                <a:extLst>
                  <a:ext uri="{FF2B5EF4-FFF2-40B4-BE49-F238E27FC236}">
                    <a16:creationId xmlns:a16="http://schemas.microsoft.com/office/drawing/2014/main" id="{46669A48-C263-6C99-DACC-18B5F7C8E111}"/>
                  </a:ext>
                </a:extLst>
              </p:cNvPr>
              <p:cNvSpPr/>
              <p:nvPr/>
            </p:nvSpPr>
            <p:spPr>
              <a:xfrm flipH="1">
                <a:off x="8197636" y="2172638"/>
                <a:ext cx="513223" cy="772392"/>
              </a:xfrm>
              <a:custGeom>
                <a:avLst/>
                <a:gdLst/>
                <a:ahLst/>
                <a:cxnLst/>
                <a:rect l="l" t="t" r="r" b="b"/>
                <a:pathLst>
                  <a:path w="11919" h="17939" extrusionOk="0">
                    <a:moveTo>
                      <a:pt x="9459" y="0"/>
                    </a:moveTo>
                    <a:cubicBezTo>
                      <a:pt x="9008" y="0"/>
                      <a:pt x="8581" y="155"/>
                      <a:pt x="8650" y="694"/>
                    </a:cubicBezTo>
                    <a:cubicBezTo>
                      <a:pt x="8650" y="766"/>
                      <a:pt x="8591" y="811"/>
                      <a:pt x="8530" y="811"/>
                    </a:cubicBezTo>
                    <a:cubicBezTo>
                      <a:pt x="8500" y="811"/>
                      <a:pt x="8471" y="801"/>
                      <a:pt x="8447" y="777"/>
                    </a:cubicBezTo>
                    <a:cubicBezTo>
                      <a:pt x="8340" y="648"/>
                      <a:pt x="8162" y="600"/>
                      <a:pt x="7958" y="600"/>
                    </a:cubicBezTo>
                    <a:cubicBezTo>
                      <a:pt x="7485" y="600"/>
                      <a:pt x="6873" y="860"/>
                      <a:pt x="6682" y="968"/>
                    </a:cubicBezTo>
                    <a:cubicBezTo>
                      <a:pt x="6073" y="1290"/>
                      <a:pt x="5560" y="1744"/>
                      <a:pt x="5155" y="2293"/>
                    </a:cubicBezTo>
                    <a:cubicBezTo>
                      <a:pt x="4284" y="3509"/>
                      <a:pt x="4069" y="5084"/>
                      <a:pt x="4737" y="6444"/>
                    </a:cubicBezTo>
                    <a:cubicBezTo>
                      <a:pt x="4776" y="6522"/>
                      <a:pt x="4720" y="6631"/>
                      <a:pt x="4634" y="6631"/>
                    </a:cubicBezTo>
                    <a:cubicBezTo>
                      <a:pt x="4614" y="6631"/>
                      <a:pt x="4592" y="6625"/>
                      <a:pt x="4570" y="6611"/>
                    </a:cubicBezTo>
                    <a:cubicBezTo>
                      <a:pt x="4507" y="6563"/>
                      <a:pt x="4413" y="6545"/>
                      <a:pt x="4308" y="6545"/>
                    </a:cubicBezTo>
                    <a:cubicBezTo>
                      <a:pt x="4075" y="6545"/>
                      <a:pt x="3784" y="6634"/>
                      <a:pt x="3628" y="6683"/>
                    </a:cubicBezTo>
                    <a:cubicBezTo>
                      <a:pt x="3186" y="6826"/>
                      <a:pt x="2792" y="7100"/>
                      <a:pt x="2518" y="7482"/>
                    </a:cubicBezTo>
                    <a:cubicBezTo>
                      <a:pt x="1802" y="8401"/>
                      <a:pt x="2089" y="9391"/>
                      <a:pt x="2733" y="10238"/>
                    </a:cubicBezTo>
                    <a:cubicBezTo>
                      <a:pt x="2798" y="10314"/>
                      <a:pt x="2715" y="10420"/>
                      <a:pt x="2627" y="10420"/>
                    </a:cubicBezTo>
                    <a:cubicBezTo>
                      <a:pt x="2618" y="10420"/>
                      <a:pt x="2610" y="10419"/>
                      <a:pt x="2602" y="10417"/>
                    </a:cubicBezTo>
                    <a:cubicBezTo>
                      <a:pt x="2481" y="10386"/>
                      <a:pt x="2364" y="10372"/>
                      <a:pt x="2251" y="10372"/>
                    </a:cubicBezTo>
                    <a:cubicBezTo>
                      <a:pt x="774" y="10372"/>
                      <a:pt x="0" y="12809"/>
                      <a:pt x="1707" y="13197"/>
                    </a:cubicBezTo>
                    <a:cubicBezTo>
                      <a:pt x="1802" y="13232"/>
                      <a:pt x="1826" y="13364"/>
                      <a:pt x="1743" y="13423"/>
                    </a:cubicBezTo>
                    <a:cubicBezTo>
                      <a:pt x="693" y="13996"/>
                      <a:pt x="72" y="15225"/>
                      <a:pt x="478" y="16394"/>
                    </a:cubicBezTo>
                    <a:cubicBezTo>
                      <a:pt x="848" y="17445"/>
                      <a:pt x="1916" y="17939"/>
                      <a:pt x="2974" y="17939"/>
                    </a:cubicBezTo>
                    <a:cubicBezTo>
                      <a:pt x="3418" y="17939"/>
                      <a:pt x="3860" y="17852"/>
                      <a:pt x="4248" y="17682"/>
                    </a:cubicBezTo>
                    <a:cubicBezTo>
                      <a:pt x="4260" y="17670"/>
                      <a:pt x="4284" y="17670"/>
                      <a:pt x="4296" y="17670"/>
                    </a:cubicBezTo>
                    <a:cubicBezTo>
                      <a:pt x="4427" y="15964"/>
                      <a:pt x="4988" y="14306"/>
                      <a:pt x="5906" y="12863"/>
                    </a:cubicBezTo>
                    <a:cubicBezTo>
                      <a:pt x="6371" y="12183"/>
                      <a:pt x="6992" y="11622"/>
                      <a:pt x="7720" y="11240"/>
                    </a:cubicBezTo>
                    <a:cubicBezTo>
                      <a:pt x="8118" y="11020"/>
                      <a:pt x="8884" y="10543"/>
                      <a:pt x="9444" y="10543"/>
                    </a:cubicBezTo>
                    <a:cubicBezTo>
                      <a:pt x="9522" y="10543"/>
                      <a:pt x="9596" y="10552"/>
                      <a:pt x="9664" y="10572"/>
                    </a:cubicBezTo>
                    <a:cubicBezTo>
                      <a:pt x="9545" y="9844"/>
                      <a:pt x="9366" y="9117"/>
                      <a:pt x="9127" y="8413"/>
                    </a:cubicBezTo>
                    <a:cubicBezTo>
                      <a:pt x="8984" y="8079"/>
                      <a:pt x="8817" y="7757"/>
                      <a:pt x="8614" y="7446"/>
                    </a:cubicBezTo>
                    <a:cubicBezTo>
                      <a:pt x="8542" y="7763"/>
                      <a:pt x="8335" y="7887"/>
                      <a:pt x="8071" y="7887"/>
                    </a:cubicBezTo>
                    <a:cubicBezTo>
                      <a:pt x="7511" y="7887"/>
                      <a:pt x="6696" y="7328"/>
                      <a:pt x="6371" y="6874"/>
                    </a:cubicBezTo>
                    <a:cubicBezTo>
                      <a:pt x="6109" y="6504"/>
                      <a:pt x="5727" y="5764"/>
                      <a:pt x="6228" y="5406"/>
                    </a:cubicBezTo>
                    <a:cubicBezTo>
                      <a:pt x="6346" y="5322"/>
                      <a:pt x="6483" y="5287"/>
                      <a:pt x="6628" y="5287"/>
                    </a:cubicBezTo>
                    <a:cubicBezTo>
                      <a:pt x="6852" y="5287"/>
                      <a:pt x="7092" y="5369"/>
                      <a:pt x="7302" y="5478"/>
                    </a:cubicBezTo>
                    <a:cubicBezTo>
                      <a:pt x="7183" y="5048"/>
                      <a:pt x="7290" y="4714"/>
                      <a:pt x="7660" y="4297"/>
                    </a:cubicBezTo>
                    <a:cubicBezTo>
                      <a:pt x="8328" y="3533"/>
                      <a:pt x="9616" y="2650"/>
                      <a:pt x="9103" y="1446"/>
                    </a:cubicBezTo>
                    <a:cubicBezTo>
                      <a:pt x="9061" y="1371"/>
                      <a:pt x="9142" y="1287"/>
                      <a:pt x="9219" y="1287"/>
                    </a:cubicBezTo>
                    <a:cubicBezTo>
                      <a:pt x="9229" y="1287"/>
                      <a:pt x="9238" y="1288"/>
                      <a:pt x="9247" y="1290"/>
                    </a:cubicBezTo>
                    <a:cubicBezTo>
                      <a:pt x="9795" y="1493"/>
                      <a:pt x="10368" y="1624"/>
                      <a:pt x="10953" y="1708"/>
                    </a:cubicBezTo>
                    <a:cubicBezTo>
                      <a:pt x="11028" y="1714"/>
                      <a:pt x="11228" y="1739"/>
                      <a:pt x="11424" y="1739"/>
                    </a:cubicBezTo>
                    <a:cubicBezTo>
                      <a:pt x="11631" y="1739"/>
                      <a:pt x="11834" y="1711"/>
                      <a:pt x="11883" y="1601"/>
                    </a:cubicBezTo>
                    <a:cubicBezTo>
                      <a:pt x="11919" y="1517"/>
                      <a:pt x="11513" y="1076"/>
                      <a:pt x="11466" y="1028"/>
                    </a:cubicBezTo>
                    <a:cubicBezTo>
                      <a:pt x="11144" y="658"/>
                      <a:pt x="10738" y="360"/>
                      <a:pt x="10296" y="157"/>
                    </a:cubicBezTo>
                    <a:cubicBezTo>
                      <a:pt x="10126" y="82"/>
                      <a:pt x="9786" y="0"/>
                      <a:pt x="94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409;p37">
                <a:extLst>
                  <a:ext uri="{FF2B5EF4-FFF2-40B4-BE49-F238E27FC236}">
                    <a16:creationId xmlns:a16="http://schemas.microsoft.com/office/drawing/2014/main" id="{75A895DF-7B2E-CB9B-6CF2-74B8B44DB9BF}"/>
                  </a:ext>
                </a:extLst>
              </p:cNvPr>
              <p:cNvSpPr/>
              <p:nvPr/>
            </p:nvSpPr>
            <p:spPr>
              <a:xfrm flipH="1">
                <a:off x="8267085" y="2991995"/>
                <a:ext cx="244964" cy="896611"/>
              </a:xfrm>
              <a:custGeom>
                <a:avLst/>
                <a:gdLst/>
                <a:ahLst/>
                <a:cxnLst/>
                <a:rect l="l" t="t" r="r" b="b"/>
                <a:pathLst>
                  <a:path w="5689" h="20824" extrusionOk="0">
                    <a:moveTo>
                      <a:pt x="37" y="1"/>
                    </a:moveTo>
                    <a:lnTo>
                      <a:pt x="37" y="1"/>
                    </a:lnTo>
                    <a:cubicBezTo>
                      <a:pt x="1" y="4128"/>
                      <a:pt x="263" y="8280"/>
                      <a:pt x="609" y="12384"/>
                    </a:cubicBezTo>
                    <a:cubicBezTo>
                      <a:pt x="717" y="13410"/>
                      <a:pt x="776" y="14436"/>
                      <a:pt x="776" y="15462"/>
                    </a:cubicBezTo>
                    <a:cubicBezTo>
                      <a:pt x="752" y="16488"/>
                      <a:pt x="669" y="17502"/>
                      <a:pt x="872" y="18516"/>
                    </a:cubicBezTo>
                    <a:cubicBezTo>
                      <a:pt x="967" y="19065"/>
                      <a:pt x="1158" y="19590"/>
                      <a:pt x="1420" y="20079"/>
                    </a:cubicBezTo>
                    <a:cubicBezTo>
                      <a:pt x="1517" y="20251"/>
                      <a:pt x="1662" y="20568"/>
                      <a:pt x="1873" y="20568"/>
                    </a:cubicBezTo>
                    <a:cubicBezTo>
                      <a:pt x="1897" y="20568"/>
                      <a:pt x="1921" y="20564"/>
                      <a:pt x="1945" y="20556"/>
                    </a:cubicBezTo>
                    <a:cubicBezTo>
                      <a:pt x="2077" y="20520"/>
                      <a:pt x="2077" y="20413"/>
                      <a:pt x="2029" y="20282"/>
                    </a:cubicBezTo>
                    <a:cubicBezTo>
                      <a:pt x="1981" y="20186"/>
                      <a:pt x="1945" y="20103"/>
                      <a:pt x="1910" y="20043"/>
                    </a:cubicBezTo>
                    <a:lnTo>
                      <a:pt x="1898" y="20019"/>
                    </a:lnTo>
                    <a:cubicBezTo>
                      <a:pt x="1874" y="19983"/>
                      <a:pt x="1862" y="19948"/>
                      <a:pt x="1850" y="19912"/>
                    </a:cubicBezTo>
                    <a:cubicBezTo>
                      <a:pt x="1790" y="19793"/>
                      <a:pt x="1754" y="19685"/>
                      <a:pt x="1707" y="19578"/>
                    </a:cubicBezTo>
                    <a:lnTo>
                      <a:pt x="1647" y="19447"/>
                    </a:lnTo>
                    <a:cubicBezTo>
                      <a:pt x="1623" y="19387"/>
                      <a:pt x="1599" y="19315"/>
                      <a:pt x="1576" y="19256"/>
                    </a:cubicBezTo>
                    <a:lnTo>
                      <a:pt x="1564" y="19208"/>
                    </a:lnTo>
                    <a:cubicBezTo>
                      <a:pt x="1456" y="18910"/>
                      <a:pt x="1373" y="18588"/>
                      <a:pt x="1313" y="18277"/>
                    </a:cubicBezTo>
                    <a:cubicBezTo>
                      <a:pt x="1277" y="18110"/>
                      <a:pt x="1253" y="17943"/>
                      <a:pt x="1241" y="17776"/>
                    </a:cubicBezTo>
                    <a:cubicBezTo>
                      <a:pt x="1229" y="17697"/>
                      <a:pt x="1282" y="17658"/>
                      <a:pt x="1342" y="17658"/>
                    </a:cubicBezTo>
                    <a:cubicBezTo>
                      <a:pt x="1399" y="17658"/>
                      <a:pt x="1463" y="17694"/>
                      <a:pt x="1480" y="17764"/>
                    </a:cubicBezTo>
                    <a:cubicBezTo>
                      <a:pt x="1492" y="17776"/>
                      <a:pt x="1504" y="17800"/>
                      <a:pt x="1504" y="17824"/>
                    </a:cubicBezTo>
                    <a:cubicBezTo>
                      <a:pt x="1564" y="18600"/>
                      <a:pt x="1838" y="19232"/>
                      <a:pt x="2124" y="19936"/>
                    </a:cubicBezTo>
                    <a:cubicBezTo>
                      <a:pt x="2269" y="20235"/>
                      <a:pt x="2573" y="20792"/>
                      <a:pt x="2792" y="20792"/>
                    </a:cubicBezTo>
                    <a:cubicBezTo>
                      <a:pt x="2826" y="20792"/>
                      <a:pt x="2859" y="20778"/>
                      <a:pt x="2888" y="20747"/>
                    </a:cubicBezTo>
                    <a:cubicBezTo>
                      <a:pt x="2959" y="20675"/>
                      <a:pt x="2590" y="19828"/>
                      <a:pt x="2542" y="19685"/>
                    </a:cubicBezTo>
                    <a:cubicBezTo>
                      <a:pt x="2423" y="19327"/>
                      <a:pt x="2303" y="18969"/>
                      <a:pt x="2196" y="18611"/>
                    </a:cubicBezTo>
                    <a:cubicBezTo>
                      <a:pt x="2172" y="18564"/>
                      <a:pt x="2160" y="18516"/>
                      <a:pt x="2148" y="18468"/>
                    </a:cubicBezTo>
                    <a:cubicBezTo>
                      <a:pt x="2089" y="18277"/>
                      <a:pt x="2041" y="18087"/>
                      <a:pt x="1993" y="17896"/>
                    </a:cubicBezTo>
                    <a:cubicBezTo>
                      <a:pt x="1964" y="17810"/>
                      <a:pt x="2028" y="17739"/>
                      <a:pt x="2109" y="17739"/>
                    </a:cubicBezTo>
                    <a:cubicBezTo>
                      <a:pt x="2130" y="17739"/>
                      <a:pt x="2151" y="17743"/>
                      <a:pt x="2172" y="17752"/>
                    </a:cubicBezTo>
                    <a:cubicBezTo>
                      <a:pt x="2208" y="17764"/>
                      <a:pt x="2232" y="17788"/>
                      <a:pt x="2244" y="17824"/>
                    </a:cubicBezTo>
                    <a:cubicBezTo>
                      <a:pt x="2387" y="18504"/>
                      <a:pt x="2625" y="19148"/>
                      <a:pt x="2947" y="19757"/>
                    </a:cubicBezTo>
                    <a:cubicBezTo>
                      <a:pt x="3019" y="19924"/>
                      <a:pt x="3114" y="20091"/>
                      <a:pt x="3222" y="20246"/>
                    </a:cubicBezTo>
                    <a:cubicBezTo>
                      <a:pt x="3305" y="20401"/>
                      <a:pt x="3425" y="20532"/>
                      <a:pt x="3556" y="20651"/>
                    </a:cubicBezTo>
                    <a:cubicBezTo>
                      <a:pt x="3719" y="20766"/>
                      <a:pt x="3830" y="20823"/>
                      <a:pt x="3888" y="20823"/>
                    </a:cubicBezTo>
                    <a:cubicBezTo>
                      <a:pt x="3944" y="20823"/>
                      <a:pt x="3949" y="20769"/>
                      <a:pt x="3902" y="20663"/>
                    </a:cubicBezTo>
                    <a:cubicBezTo>
                      <a:pt x="3973" y="20449"/>
                      <a:pt x="3580" y="19745"/>
                      <a:pt x="3496" y="19518"/>
                    </a:cubicBezTo>
                    <a:cubicBezTo>
                      <a:pt x="3389" y="19220"/>
                      <a:pt x="3282" y="18910"/>
                      <a:pt x="3174" y="18611"/>
                    </a:cubicBezTo>
                    <a:cubicBezTo>
                      <a:pt x="3114" y="18432"/>
                      <a:pt x="3055" y="18242"/>
                      <a:pt x="2995" y="18063"/>
                    </a:cubicBezTo>
                    <a:cubicBezTo>
                      <a:pt x="2936" y="17884"/>
                      <a:pt x="2888" y="17693"/>
                      <a:pt x="2828" y="17502"/>
                    </a:cubicBezTo>
                    <a:cubicBezTo>
                      <a:pt x="2806" y="17411"/>
                      <a:pt x="2878" y="17349"/>
                      <a:pt x="2953" y="17349"/>
                    </a:cubicBezTo>
                    <a:cubicBezTo>
                      <a:pt x="2997" y="17349"/>
                      <a:pt x="3040" y="17370"/>
                      <a:pt x="3067" y="17418"/>
                    </a:cubicBezTo>
                    <a:cubicBezTo>
                      <a:pt x="3079" y="17430"/>
                      <a:pt x="3103" y="17454"/>
                      <a:pt x="3103" y="17490"/>
                    </a:cubicBezTo>
                    <a:cubicBezTo>
                      <a:pt x="3138" y="17633"/>
                      <a:pt x="3174" y="17788"/>
                      <a:pt x="3210" y="17931"/>
                    </a:cubicBezTo>
                    <a:cubicBezTo>
                      <a:pt x="3282" y="18134"/>
                      <a:pt x="3341" y="18337"/>
                      <a:pt x="3413" y="18540"/>
                    </a:cubicBezTo>
                    <a:cubicBezTo>
                      <a:pt x="3520" y="18850"/>
                      <a:pt x="3663" y="19148"/>
                      <a:pt x="3818" y="19435"/>
                    </a:cubicBezTo>
                    <a:cubicBezTo>
                      <a:pt x="3950" y="19673"/>
                      <a:pt x="4093" y="19888"/>
                      <a:pt x="4248" y="20103"/>
                    </a:cubicBezTo>
                    <a:cubicBezTo>
                      <a:pt x="4421" y="20345"/>
                      <a:pt x="4532" y="20438"/>
                      <a:pt x="4599" y="20438"/>
                    </a:cubicBezTo>
                    <a:cubicBezTo>
                      <a:pt x="4740" y="20438"/>
                      <a:pt x="4687" y="20024"/>
                      <a:pt x="4606" y="19709"/>
                    </a:cubicBezTo>
                    <a:cubicBezTo>
                      <a:pt x="4272" y="18516"/>
                      <a:pt x="3735" y="17621"/>
                      <a:pt x="3806" y="16333"/>
                    </a:cubicBezTo>
                    <a:cubicBezTo>
                      <a:pt x="3806" y="16267"/>
                      <a:pt x="3869" y="16207"/>
                      <a:pt x="3931" y="16207"/>
                    </a:cubicBezTo>
                    <a:cubicBezTo>
                      <a:pt x="3959" y="16207"/>
                      <a:pt x="3987" y="16219"/>
                      <a:pt x="4009" y="16249"/>
                    </a:cubicBezTo>
                    <a:cubicBezTo>
                      <a:pt x="4176" y="16440"/>
                      <a:pt x="4355" y="16631"/>
                      <a:pt x="4558" y="16798"/>
                    </a:cubicBezTo>
                    <a:cubicBezTo>
                      <a:pt x="4785" y="17001"/>
                      <a:pt x="5011" y="17478"/>
                      <a:pt x="5238" y="17621"/>
                    </a:cubicBezTo>
                    <a:cubicBezTo>
                      <a:pt x="5315" y="17670"/>
                      <a:pt x="5372" y="17692"/>
                      <a:pt x="5412" y="17692"/>
                    </a:cubicBezTo>
                    <a:cubicBezTo>
                      <a:pt x="5689" y="17692"/>
                      <a:pt x="5221" y="16694"/>
                      <a:pt x="5107" y="16476"/>
                    </a:cubicBezTo>
                    <a:cubicBezTo>
                      <a:pt x="4916" y="16142"/>
                      <a:pt x="4701" y="15808"/>
                      <a:pt x="4546" y="15462"/>
                    </a:cubicBezTo>
                    <a:cubicBezTo>
                      <a:pt x="4164" y="14579"/>
                      <a:pt x="3938" y="13649"/>
                      <a:pt x="3866" y="12694"/>
                    </a:cubicBezTo>
                    <a:cubicBezTo>
                      <a:pt x="3854" y="12682"/>
                      <a:pt x="3854" y="12670"/>
                      <a:pt x="3854" y="12646"/>
                    </a:cubicBezTo>
                    <a:cubicBezTo>
                      <a:pt x="3795" y="12074"/>
                      <a:pt x="3771" y="11489"/>
                      <a:pt x="3806" y="10917"/>
                    </a:cubicBezTo>
                    <a:cubicBezTo>
                      <a:pt x="3806" y="10380"/>
                      <a:pt x="3830" y="9855"/>
                      <a:pt x="3854" y="9342"/>
                    </a:cubicBezTo>
                    <a:lnTo>
                      <a:pt x="3997" y="5202"/>
                    </a:lnTo>
                    <a:lnTo>
                      <a:pt x="3997" y="5071"/>
                    </a:lnTo>
                    <a:cubicBezTo>
                      <a:pt x="3997" y="5071"/>
                      <a:pt x="3997" y="5059"/>
                      <a:pt x="3997" y="5059"/>
                    </a:cubicBezTo>
                    <a:cubicBezTo>
                      <a:pt x="4033" y="4152"/>
                      <a:pt x="4057" y="3245"/>
                      <a:pt x="4081" y="2339"/>
                    </a:cubicBezTo>
                    <a:cubicBezTo>
                      <a:pt x="4093" y="1766"/>
                      <a:pt x="4081" y="1182"/>
                      <a:pt x="4033" y="609"/>
                    </a:cubicBezTo>
                    <a:cubicBezTo>
                      <a:pt x="3780" y="620"/>
                      <a:pt x="3530" y="627"/>
                      <a:pt x="3282" y="627"/>
                    </a:cubicBezTo>
                    <a:cubicBezTo>
                      <a:pt x="2467" y="627"/>
                      <a:pt x="1676" y="549"/>
                      <a:pt x="872" y="275"/>
                    </a:cubicBezTo>
                    <a:cubicBezTo>
                      <a:pt x="585" y="203"/>
                      <a:pt x="311" y="108"/>
                      <a:pt x="37" y="1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410;p37">
                <a:extLst>
                  <a:ext uri="{FF2B5EF4-FFF2-40B4-BE49-F238E27FC236}">
                    <a16:creationId xmlns:a16="http://schemas.microsoft.com/office/drawing/2014/main" id="{753E001C-5672-61AB-5A7D-9AB26BE24F15}"/>
                  </a:ext>
                </a:extLst>
              </p:cNvPr>
              <p:cNvSpPr/>
              <p:nvPr/>
            </p:nvSpPr>
            <p:spPr>
              <a:xfrm flipH="1">
                <a:off x="7911970" y="3300707"/>
                <a:ext cx="412034" cy="102216"/>
              </a:xfrm>
              <a:custGeom>
                <a:avLst/>
                <a:gdLst/>
                <a:ahLst/>
                <a:cxnLst/>
                <a:rect l="l" t="t" r="r" b="b"/>
                <a:pathLst>
                  <a:path w="9569" h="2374" extrusionOk="0">
                    <a:moveTo>
                      <a:pt x="9318" y="0"/>
                    </a:moveTo>
                    <a:cubicBezTo>
                      <a:pt x="8781" y="597"/>
                      <a:pt x="7122" y="692"/>
                      <a:pt x="6562" y="788"/>
                    </a:cubicBezTo>
                    <a:cubicBezTo>
                      <a:pt x="5333" y="998"/>
                      <a:pt x="4003" y="1166"/>
                      <a:pt x="2728" y="1166"/>
                    </a:cubicBezTo>
                    <a:cubicBezTo>
                      <a:pt x="2480" y="1166"/>
                      <a:pt x="2235" y="1159"/>
                      <a:pt x="1992" y="1146"/>
                    </a:cubicBezTo>
                    <a:cubicBezTo>
                      <a:pt x="1946" y="1142"/>
                      <a:pt x="1883" y="1141"/>
                      <a:pt x="1808" y="1141"/>
                    </a:cubicBezTo>
                    <a:cubicBezTo>
                      <a:pt x="1718" y="1141"/>
                      <a:pt x="1611" y="1143"/>
                      <a:pt x="1495" y="1143"/>
                    </a:cubicBezTo>
                    <a:cubicBezTo>
                      <a:pt x="1039" y="1143"/>
                      <a:pt x="432" y="1122"/>
                      <a:pt x="108" y="919"/>
                    </a:cubicBezTo>
                    <a:cubicBezTo>
                      <a:pt x="108" y="1182"/>
                      <a:pt x="96" y="1432"/>
                      <a:pt x="72" y="1683"/>
                    </a:cubicBezTo>
                    <a:cubicBezTo>
                      <a:pt x="48" y="1826"/>
                      <a:pt x="24" y="1957"/>
                      <a:pt x="0" y="2100"/>
                    </a:cubicBezTo>
                    <a:cubicBezTo>
                      <a:pt x="403" y="2306"/>
                      <a:pt x="902" y="2373"/>
                      <a:pt x="1427" y="2373"/>
                    </a:cubicBezTo>
                    <a:cubicBezTo>
                      <a:pt x="2271" y="2373"/>
                      <a:pt x="3181" y="2199"/>
                      <a:pt x="3866" y="2148"/>
                    </a:cubicBezTo>
                    <a:cubicBezTo>
                      <a:pt x="4736" y="2076"/>
                      <a:pt x="5619" y="2017"/>
                      <a:pt x="6502" y="1909"/>
                    </a:cubicBezTo>
                    <a:cubicBezTo>
                      <a:pt x="7039" y="1850"/>
                      <a:pt x="7576" y="1754"/>
                      <a:pt x="8101" y="1647"/>
                    </a:cubicBezTo>
                    <a:cubicBezTo>
                      <a:pt x="8304" y="1599"/>
                      <a:pt x="8494" y="1551"/>
                      <a:pt x="8697" y="1492"/>
                    </a:cubicBezTo>
                    <a:cubicBezTo>
                      <a:pt x="8912" y="1408"/>
                      <a:pt x="9532" y="1134"/>
                      <a:pt x="9568" y="871"/>
                    </a:cubicBezTo>
                    <a:cubicBezTo>
                      <a:pt x="9473" y="585"/>
                      <a:pt x="9389" y="299"/>
                      <a:pt x="93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411;p37">
                <a:extLst>
                  <a:ext uri="{FF2B5EF4-FFF2-40B4-BE49-F238E27FC236}">
                    <a16:creationId xmlns:a16="http://schemas.microsoft.com/office/drawing/2014/main" id="{72F7BFC3-D8A2-F2A0-FEAE-1DAAD2D15952}"/>
                  </a:ext>
                </a:extLst>
              </p:cNvPr>
              <p:cNvSpPr/>
              <p:nvPr/>
            </p:nvSpPr>
            <p:spPr>
              <a:xfrm flipH="1">
                <a:off x="7834938" y="3354656"/>
                <a:ext cx="509649" cy="636118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4774" extrusionOk="0">
                    <a:moveTo>
                      <a:pt x="10142" y="0"/>
                    </a:moveTo>
                    <a:cubicBezTo>
                      <a:pt x="9879" y="394"/>
                      <a:pt x="9247" y="477"/>
                      <a:pt x="8805" y="585"/>
                    </a:cubicBezTo>
                    <a:cubicBezTo>
                      <a:pt x="7696" y="823"/>
                      <a:pt x="6586" y="978"/>
                      <a:pt x="5465" y="1050"/>
                    </a:cubicBezTo>
                    <a:cubicBezTo>
                      <a:pt x="4355" y="1134"/>
                      <a:pt x="3258" y="1253"/>
                      <a:pt x="2148" y="1301"/>
                    </a:cubicBezTo>
                    <a:cubicBezTo>
                      <a:pt x="1994" y="1307"/>
                      <a:pt x="1835" y="1313"/>
                      <a:pt x="1677" y="1313"/>
                    </a:cubicBezTo>
                    <a:cubicBezTo>
                      <a:pt x="1248" y="1313"/>
                      <a:pt x="814" y="1272"/>
                      <a:pt x="430" y="1098"/>
                    </a:cubicBezTo>
                    <a:cubicBezTo>
                      <a:pt x="359" y="1432"/>
                      <a:pt x="275" y="1754"/>
                      <a:pt x="216" y="2088"/>
                    </a:cubicBezTo>
                    <a:cubicBezTo>
                      <a:pt x="168" y="2410"/>
                      <a:pt x="144" y="2744"/>
                      <a:pt x="156" y="3078"/>
                    </a:cubicBezTo>
                    <a:lnTo>
                      <a:pt x="156" y="3329"/>
                    </a:lnTo>
                    <a:cubicBezTo>
                      <a:pt x="168" y="3627"/>
                      <a:pt x="180" y="3913"/>
                      <a:pt x="204" y="4211"/>
                    </a:cubicBezTo>
                    <a:cubicBezTo>
                      <a:pt x="263" y="4903"/>
                      <a:pt x="395" y="5583"/>
                      <a:pt x="609" y="6240"/>
                    </a:cubicBezTo>
                    <a:cubicBezTo>
                      <a:pt x="872" y="7063"/>
                      <a:pt x="1409" y="7731"/>
                      <a:pt x="1731" y="8530"/>
                    </a:cubicBezTo>
                    <a:cubicBezTo>
                      <a:pt x="1886" y="8900"/>
                      <a:pt x="2029" y="9377"/>
                      <a:pt x="1779" y="9723"/>
                    </a:cubicBezTo>
                    <a:cubicBezTo>
                      <a:pt x="1749" y="9763"/>
                      <a:pt x="1711" y="9786"/>
                      <a:pt x="1665" y="9786"/>
                    </a:cubicBezTo>
                    <a:cubicBezTo>
                      <a:pt x="1655" y="9786"/>
                      <a:pt x="1646" y="9785"/>
                      <a:pt x="1635" y="9783"/>
                    </a:cubicBezTo>
                    <a:cubicBezTo>
                      <a:pt x="1266" y="9735"/>
                      <a:pt x="1134" y="9258"/>
                      <a:pt x="932" y="8995"/>
                    </a:cubicBezTo>
                    <a:cubicBezTo>
                      <a:pt x="717" y="8697"/>
                      <a:pt x="419" y="8471"/>
                      <a:pt x="144" y="8208"/>
                    </a:cubicBezTo>
                    <a:lnTo>
                      <a:pt x="144" y="8208"/>
                    </a:lnTo>
                    <a:cubicBezTo>
                      <a:pt x="168" y="9258"/>
                      <a:pt x="586" y="10081"/>
                      <a:pt x="908" y="11083"/>
                    </a:cubicBezTo>
                    <a:cubicBezTo>
                      <a:pt x="991" y="11358"/>
                      <a:pt x="1254" y="12145"/>
                      <a:pt x="920" y="12372"/>
                    </a:cubicBezTo>
                    <a:cubicBezTo>
                      <a:pt x="876" y="12399"/>
                      <a:pt x="832" y="12412"/>
                      <a:pt x="787" y="12412"/>
                    </a:cubicBezTo>
                    <a:cubicBezTo>
                      <a:pt x="521" y="12412"/>
                      <a:pt x="237" y="11982"/>
                      <a:pt x="84" y="11727"/>
                    </a:cubicBezTo>
                    <a:lnTo>
                      <a:pt x="84" y="11727"/>
                    </a:lnTo>
                    <a:lnTo>
                      <a:pt x="156" y="11954"/>
                    </a:lnTo>
                    <a:cubicBezTo>
                      <a:pt x="228" y="12157"/>
                      <a:pt x="430" y="12539"/>
                      <a:pt x="156" y="12682"/>
                    </a:cubicBezTo>
                    <a:cubicBezTo>
                      <a:pt x="156" y="12682"/>
                      <a:pt x="144" y="12694"/>
                      <a:pt x="132" y="12694"/>
                    </a:cubicBezTo>
                    <a:cubicBezTo>
                      <a:pt x="132" y="12706"/>
                      <a:pt x="132" y="12718"/>
                      <a:pt x="132" y="12741"/>
                    </a:cubicBezTo>
                    <a:cubicBezTo>
                      <a:pt x="96" y="13231"/>
                      <a:pt x="1" y="13970"/>
                      <a:pt x="514" y="14292"/>
                    </a:cubicBezTo>
                    <a:cubicBezTo>
                      <a:pt x="705" y="14412"/>
                      <a:pt x="1158" y="14459"/>
                      <a:pt x="1373" y="14519"/>
                    </a:cubicBezTo>
                    <a:cubicBezTo>
                      <a:pt x="2136" y="14674"/>
                      <a:pt x="2912" y="14770"/>
                      <a:pt x="3687" y="14770"/>
                    </a:cubicBezTo>
                    <a:cubicBezTo>
                      <a:pt x="3889" y="14770"/>
                      <a:pt x="4107" y="14774"/>
                      <a:pt x="4331" y="14774"/>
                    </a:cubicBezTo>
                    <a:cubicBezTo>
                      <a:pt x="4863" y="14774"/>
                      <a:pt x="5426" y="14750"/>
                      <a:pt x="5871" y="14591"/>
                    </a:cubicBezTo>
                    <a:cubicBezTo>
                      <a:pt x="6276" y="14436"/>
                      <a:pt x="6503" y="14328"/>
                      <a:pt x="6527" y="13803"/>
                    </a:cubicBezTo>
                    <a:cubicBezTo>
                      <a:pt x="6539" y="13600"/>
                      <a:pt x="6527" y="13386"/>
                      <a:pt x="6527" y="13171"/>
                    </a:cubicBezTo>
                    <a:cubicBezTo>
                      <a:pt x="6491" y="11978"/>
                      <a:pt x="6634" y="10773"/>
                      <a:pt x="6658" y="9568"/>
                    </a:cubicBezTo>
                    <a:cubicBezTo>
                      <a:pt x="6694" y="8125"/>
                      <a:pt x="6682" y="6681"/>
                      <a:pt x="6634" y="5237"/>
                    </a:cubicBezTo>
                    <a:cubicBezTo>
                      <a:pt x="6634" y="5167"/>
                      <a:pt x="6686" y="5113"/>
                      <a:pt x="6745" y="5113"/>
                    </a:cubicBezTo>
                    <a:cubicBezTo>
                      <a:pt x="6756" y="5113"/>
                      <a:pt x="6766" y="5115"/>
                      <a:pt x="6777" y="5118"/>
                    </a:cubicBezTo>
                    <a:cubicBezTo>
                      <a:pt x="6821" y="5132"/>
                      <a:pt x="6862" y="5139"/>
                      <a:pt x="6901" y="5139"/>
                    </a:cubicBezTo>
                    <a:cubicBezTo>
                      <a:pt x="7681" y="5139"/>
                      <a:pt x="7419" y="2395"/>
                      <a:pt x="7374" y="2088"/>
                    </a:cubicBezTo>
                    <a:cubicBezTo>
                      <a:pt x="7359" y="1999"/>
                      <a:pt x="7445" y="1933"/>
                      <a:pt x="7519" y="1933"/>
                    </a:cubicBezTo>
                    <a:cubicBezTo>
                      <a:pt x="7563" y="1933"/>
                      <a:pt x="7603" y="1958"/>
                      <a:pt x="7612" y="2016"/>
                    </a:cubicBezTo>
                    <a:cubicBezTo>
                      <a:pt x="7744" y="2851"/>
                      <a:pt x="7899" y="4056"/>
                      <a:pt x="7589" y="4868"/>
                    </a:cubicBezTo>
                    <a:cubicBezTo>
                      <a:pt x="7493" y="5154"/>
                      <a:pt x="7362" y="5214"/>
                      <a:pt x="7135" y="5369"/>
                    </a:cubicBezTo>
                    <a:cubicBezTo>
                      <a:pt x="7111" y="5388"/>
                      <a:pt x="7072" y="5392"/>
                      <a:pt x="7032" y="5392"/>
                    </a:cubicBezTo>
                    <a:cubicBezTo>
                      <a:pt x="7006" y="5392"/>
                      <a:pt x="6979" y="5390"/>
                      <a:pt x="6956" y="5390"/>
                    </a:cubicBezTo>
                    <a:cubicBezTo>
                      <a:pt x="6927" y="5390"/>
                      <a:pt x="6905" y="5393"/>
                      <a:pt x="6897" y="5404"/>
                    </a:cubicBezTo>
                    <a:cubicBezTo>
                      <a:pt x="6801" y="5536"/>
                      <a:pt x="6908" y="6013"/>
                      <a:pt x="6908" y="6168"/>
                    </a:cubicBezTo>
                    <a:cubicBezTo>
                      <a:pt x="6968" y="8506"/>
                      <a:pt x="6718" y="10845"/>
                      <a:pt x="6777" y="13171"/>
                    </a:cubicBezTo>
                    <a:cubicBezTo>
                      <a:pt x="6801" y="13457"/>
                      <a:pt x="6801" y="13756"/>
                      <a:pt x="6777" y="14042"/>
                    </a:cubicBezTo>
                    <a:cubicBezTo>
                      <a:pt x="6813" y="14042"/>
                      <a:pt x="6837" y="14078"/>
                      <a:pt x="6849" y="14113"/>
                    </a:cubicBezTo>
                    <a:cubicBezTo>
                      <a:pt x="7087" y="14364"/>
                      <a:pt x="8006" y="14328"/>
                      <a:pt x="8304" y="14340"/>
                    </a:cubicBezTo>
                    <a:cubicBezTo>
                      <a:pt x="8443" y="14348"/>
                      <a:pt x="8584" y="14352"/>
                      <a:pt x="8725" y="14352"/>
                    </a:cubicBezTo>
                    <a:cubicBezTo>
                      <a:pt x="9007" y="14352"/>
                      <a:pt x="9291" y="14336"/>
                      <a:pt x="9569" y="14304"/>
                    </a:cubicBezTo>
                    <a:cubicBezTo>
                      <a:pt x="10058" y="14257"/>
                      <a:pt x="10535" y="14149"/>
                      <a:pt x="11001" y="14006"/>
                    </a:cubicBezTo>
                    <a:cubicBezTo>
                      <a:pt x="11514" y="13839"/>
                      <a:pt x="11704" y="13815"/>
                      <a:pt x="11812" y="13159"/>
                    </a:cubicBezTo>
                    <a:cubicBezTo>
                      <a:pt x="11836" y="12909"/>
                      <a:pt x="11836" y="12646"/>
                      <a:pt x="11812" y="12396"/>
                    </a:cubicBezTo>
                    <a:cubicBezTo>
                      <a:pt x="11800" y="10284"/>
                      <a:pt x="11657" y="8184"/>
                      <a:pt x="11382" y="6096"/>
                    </a:cubicBezTo>
                    <a:cubicBezTo>
                      <a:pt x="11120" y="4033"/>
                      <a:pt x="10702" y="1992"/>
                      <a:pt x="101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412;p37">
                <a:extLst>
                  <a:ext uri="{FF2B5EF4-FFF2-40B4-BE49-F238E27FC236}">
                    <a16:creationId xmlns:a16="http://schemas.microsoft.com/office/drawing/2014/main" id="{090C414C-1368-D7D0-460F-CAFE009F3A60}"/>
                  </a:ext>
                </a:extLst>
              </p:cNvPr>
              <p:cNvSpPr/>
              <p:nvPr/>
            </p:nvSpPr>
            <p:spPr>
              <a:xfrm flipH="1">
                <a:off x="8175533" y="2309815"/>
                <a:ext cx="69928" cy="66996"/>
              </a:xfrm>
              <a:custGeom>
                <a:avLst/>
                <a:gdLst/>
                <a:ahLst/>
                <a:cxnLst/>
                <a:rect l="l" t="t" r="r" b="b"/>
                <a:pathLst>
                  <a:path w="1624" h="1556" extrusionOk="0">
                    <a:moveTo>
                      <a:pt x="154" y="0"/>
                    </a:moveTo>
                    <a:cubicBezTo>
                      <a:pt x="77" y="0"/>
                      <a:pt x="1" y="57"/>
                      <a:pt x="37" y="145"/>
                    </a:cubicBezTo>
                    <a:cubicBezTo>
                      <a:pt x="157" y="407"/>
                      <a:pt x="264" y="669"/>
                      <a:pt x="503" y="836"/>
                    </a:cubicBezTo>
                    <a:cubicBezTo>
                      <a:pt x="598" y="896"/>
                      <a:pt x="717" y="944"/>
                      <a:pt x="837" y="968"/>
                    </a:cubicBezTo>
                    <a:cubicBezTo>
                      <a:pt x="856" y="964"/>
                      <a:pt x="875" y="962"/>
                      <a:pt x="893" y="962"/>
                    </a:cubicBezTo>
                    <a:cubicBezTo>
                      <a:pt x="929" y="962"/>
                      <a:pt x="964" y="968"/>
                      <a:pt x="1004" y="968"/>
                    </a:cubicBezTo>
                    <a:cubicBezTo>
                      <a:pt x="1266" y="1075"/>
                      <a:pt x="1027" y="1266"/>
                      <a:pt x="920" y="1338"/>
                    </a:cubicBezTo>
                    <a:cubicBezTo>
                      <a:pt x="798" y="1399"/>
                      <a:pt x="876" y="1555"/>
                      <a:pt x="983" y="1555"/>
                    </a:cubicBezTo>
                    <a:cubicBezTo>
                      <a:pt x="1001" y="1555"/>
                      <a:pt x="1020" y="1551"/>
                      <a:pt x="1039" y="1540"/>
                    </a:cubicBezTo>
                    <a:cubicBezTo>
                      <a:pt x="1290" y="1409"/>
                      <a:pt x="1624" y="1063"/>
                      <a:pt x="1302" y="813"/>
                    </a:cubicBezTo>
                    <a:cubicBezTo>
                      <a:pt x="1202" y="753"/>
                      <a:pt x="1085" y="726"/>
                      <a:pt x="966" y="726"/>
                    </a:cubicBezTo>
                    <a:cubicBezTo>
                      <a:pt x="943" y="726"/>
                      <a:pt x="919" y="727"/>
                      <a:pt x="896" y="729"/>
                    </a:cubicBezTo>
                    <a:cubicBezTo>
                      <a:pt x="550" y="693"/>
                      <a:pt x="395" y="359"/>
                      <a:pt x="276" y="73"/>
                    </a:cubicBezTo>
                    <a:cubicBezTo>
                      <a:pt x="253" y="22"/>
                      <a:pt x="203" y="0"/>
                      <a:pt x="1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413;p37">
                <a:extLst>
                  <a:ext uri="{FF2B5EF4-FFF2-40B4-BE49-F238E27FC236}">
                    <a16:creationId xmlns:a16="http://schemas.microsoft.com/office/drawing/2014/main" id="{183AAB59-9AB0-3D52-0577-92DB30002FB1}"/>
                  </a:ext>
                </a:extLst>
              </p:cNvPr>
              <p:cNvSpPr/>
              <p:nvPr/>
            </p:nvSpPr>
            <p:spPr>
              <a:xfrm flipH="1">
                <a:off x="8140956" y="2400706"/>
                <a:ext cx="85128" cy="54424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264" extrusionOk="0">
                    <a:moveTo>
                      <a:pt x="1240" y="1"/>
                    </a:moveTo>
                    <a:cubicBezTo>
                      <a:pt x="687" y="1"/>
                      <a:pt x="160" y="488"/>
                      <a:pt x="29" y="1064"/>
                    </a:cubicBezTo>
                    <a:cubicBezTo>
                      <a:pt x="0" y="1185"/>
                      <a:pt x="96" y="1264"/>
                      <a:pt x="190" y="1264"/>
                    </a:cubicBezTo>
                    <a:cubicBezTo>
                      <a:pt x="253" y="1264"/>
                      <a:pt x="315" y="1229"/>
                      <a:pt x="339" y="1147"/>
                    </a:cubicBezTo>
                    <a:cubicBezTo>
                      <a:pt x="430" y="754"/>
                      <a:pt x="829" y="320"/>
                      <a:pt x="1242" y="320"/>
                    </a:cubicBezTo>
                    <a:cubicBezTo>
                      <a:pt x="1368" y="320"/>
                      <a:pt x="1495" y="360"/>
                      <a:pt x="1615" y="455"/>
                    </a:cubicBezTo>
                    <a:cubicBezTo>
                      <a:pt x="1648" y="479"/>
                      <a:pt x="1684" y="489"/>
                      <a:pt x="1718" y="489"/>
                    </a:cubicBezTo>
                    <a:cubicBezTo>
                      <a:pt x="1856" y="489"/>
                      <a:pt x="1976" y="322"/>
                      <a:pt x="1842" y="217"/>
                    </a:cubicBezTo>
                    <a:cubicBezTo>
                      <a:pt x="1650" y="66"/>
                      <a:pt x="1443" y="1"/>
                      <a:pt x="12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414;p37">
                <a:extLst>
                  <a:ext uri="{FF2B5EF4-FFF2-40B4-BE49-F238E27FC236}">
                    <a16:creationId xmlns:a16="http://schemas.microsoft.com/office/drawing/2014/main" id="{59C7E077-EC23-CFC0-6053-51860059DFF2}"/>
                  </a:ext>
                </a:extLst>
              </p:cNvPr>
              <p:cNvSpPr/>
              <p:nvPr/>
            </p:nvSpPr>
            <p:spPr>
              <a:xfrm flipH="1">
                <a:off x="8259200" y="2313001"/>
                <a:ext cx="95505" cy="62820"/>
              </a:xfrm>
              <a:custGeom>
                <a:avLst/>
                <a:gdLst/>
                <a:ahLst/>
                <a:cxnLst/>
                <a:rect l="l" t="t" r="r" b="b"/>
                <a:pathLst>
                  <a:path w="2218" h="1459" extrusionOk="0">
                    <a:moveTo>
                      <a:pt x="1809" y="1"/>
                    </a:moveTo>
                    <a:cubicBezTo>
                      <a:pt x="1118" y="1"/>
                      <a:pt x="305" y="623"/>
                      <a:pt x="57" y="1216"/>
                    </a:cubicBezTo>
                    <a:cubicBezTo>
                      <a:pt x="0" y="1345"/>
                      <a:pt x="114" y="1458"/>
                      <a:pt x="218" y="1458"/>
                    </a:cubicBezTo>
                    <a:cubicBezTo>
                      <a:pt x="268" y="1458"/>
                      <a:pt x="316" y="1432"/>
                      <a:pt x="343" y="1371"/>
                    </a:cubicBezTo>
                    <a:cubicBezTo>
                      <a:pt x="541" y="910"/>
                      <a:pt x="1232" y="319"/>
                      <a:pt x="1796" y="319"/>
                    </a:cubicBezTo>
                    <a:cubicBezTo>
                      <a:pt x="1846" y="319"/>
                      <a:pt x="1895" y="323"/>
                      <a:pt x="1942" y="333"/>
                    </a:cubicBezTo>
                    <a:cubicBezTo>
                      <a:pt x="1953" y="335"/>
                      <a:pt x="1964" y="336"/>
                      <a:pt x="1974" y="336"/>
                    </a:cubicBezTo>
                    <a:cubicBezTo>
                      <a:pt x="2153" y="336"/>
                      <a:pt x="2217" y="57"/>
                      <a:pt x="2025" y="23"/>
                    </a:cubicBezTo>
                    <a:cubicBezTo>
                      <a:pt x="1955" y="8"/>
                      <a:pt x="1883" y="1"/>
                      <a:pt x="18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415;p37">
                <a:extLst>
                  <a:ext uri="{FF2B5EF4-FFF2-40B4-BE49-F238E27FC236}">
                    <a16:creationId xmlns:a16="http://schemas.microsoft.com/office/drawing/2014/main" id="{198E8D6C-0B65-8933-2AD4-3B1001A52A34}"/>
                  </a:ext>
                </a:extLst>
              </p:cNvPr>
              <p:cNvSpPr/>
              <p:nvPr/>
            </p:nvSpPr>
            <p:spPr>
              <a:xfrm flipH="1">
                <a:off x="8372793" y="2437089"/>
                <a:ext cx="52102" cy="40215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934" extrusionOk="0">
                    <a:moveTo>
                      <a:pt x="172" y="1"/>
                    </a:moveTo>
                    <a:cubicBezTo>
                      <a:pt x="62" y="1"/>
                      <a:pt x="0" y="159"/>
                      <a:pt x="112" y="231"/>
                    </a:cubicBezTo>
                    <a:cubicBezTo>
                      <a:pt x="327" y="350"/>
                      <a:pt x="554" y="457"/>
                      <a:pt x="792" y="529"/>
                    </a:cubicBezTo>
                    <a:cubicBezTo>
                      <a:pt x="721" y="601"/>
                      <a:pt x="673" y="696"/>
                      <a:pt x="649" y="791"/>
                    </a:cubicBezTo>
                    <a:cubicBezTo>
                      <a:pt x="635" y="877"/>
                      <a:pt x="702" y="933"/>
                      <a:pt x="771" y="933"/>
                    </a:cubicBezTo>
                    <a:cubicBezTo>
                      <a:pt x="817" y="933"/>
                      <a:pt x="864" y="908"/>
                      <a:pt x="888" y="851"/>
                    </a:cubicBezTo>
                    <a:cubicBezTo>
                      <a:pt x="912" y="744"/>
                      <a:pt x="995" y="648"/>
                      <a:pt x="1102" y="601"/>
                    </a:cubicBezTo>
                    <a:cubicBezTo>
                      <a:pt x="1210" y="565"/>
                      <a:pt x="1210" y="410"/>
                      <a:pt x="1090" y="374"/>
                    </a:cubicBezTo>
                    <a:cubicBezTo>
                      <a:pt x="792" y="290"/>
                      <a:pt x="506" y="171"/>
                      <a:pt x="232" y="16"/>
                    </a:cubicBezTo>
                    <a:cubicBezTo>
                      <a:pt x="211" y="6"/>
                      <a:pt x="191" y="1"/>
                      <a:pt x="1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416;p37">
                <a:extLst>
                  <a:ext uri="{FF2B5EF4-FFF2-40B4-BE49-F238E27FC236}">
                    <a16:creationId xmlns:a16="http://schemas.microsoft.com/office/drawing/2014/main" id="{2B7110B8-541C-9263-1E82-5DC0AFCA2407}"/>
                  </a:ext>
                </a:extLst>
              </p:cNvPr>
              <p:cNvSpPr/>
              <p:nvPr/>
            </p:nvSpPr>
            <p:spPr>
              <a:xfrm flipH="1">
                <a:off x="8250588" y="2352096"/>
                <a:ext cx="73416" cy="51194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1189" extrusionOk="0">
                    <a:moveTo>
                      <a:pt x="1543" y="0"/>
                    </a:moveTo>
                    <a:cubicBezTo>
                      <a:pt x="1506" y="0"/>
                      <a:pt x="1469" y="17"/>
                      <a:pt x="1444" y="57"/>
                    </a:cubicBezTo>
                    <a:cubicBezTo>
                      <a:pt x="1157" y="511"/>
                      <a:pt x="680" y="809"/>
                      <a:pt x="143" y="857"/>
                    </a:cubicBezTo>
                    <a:cubicBezTo>
                      <a:pt x="4" y="880"/>
                      <a:pt x="0" y="1108"/>
                      <a:pt x="133" y="1108"/>
                    </a:cubicBezTo>
                    <a:cubicBezTo>
                      <a:pt x="136" y="1108"/>
                      <a:pt x="140" y="1107"/>
                      <a:pt x="143" y="1107"/>
                    </a:cubicBezTo>
                    <a:cubicBezTo>
                      <a:pt x="275" y="1083"/>
                      <a:pt x="394" y="1059"/>
                      <a:pt x="513" y="1024"/>
                    </a:cubicBezTo>
                    <a:cubicBezTo>
                      <a:pt x="561" y="1130"/>
                      <a:pt x="656" y="1189"/>
                      <a:pt x="760" y="1189"/>
                    </a:cubicBezTo>
                    <a:cubicBezTo>
                      <a:pt x="785" y="1189"/>
                      <a:pt x="810" y="1186"/>
                      <a:pt x="835" y="1179"/>
                    </a:cubicBezTo>
                    <a:cubicBezTo>
                      <a:pt x="978" y="1131"/>
                      <a:pt x="1062" y="976"/>
                      <a:pt x="1014" y="833"/>
                    </a:cubicBezTo>
                    <a:lnTo>
                      <a:pt x="1014" y="821"/>
                    </a:lnTo>
                    <a:cubicBezTo>
                      <a:pt x="1277" y="654"/>
                      <a:pt x="1491" y="439"/>
                      <a:pt x="1647" y="177"/>
                    </a:cubicBezTo>
                    <a:cubicBezTo>
                      <a:pt x="1704" y="86"/>
                      <a:pt x="1625" y="0"/>
                      <a:pt x="15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417;p37">
                <a:extLst>
                  <a:ext uri="{FF2B5EF4-FFF2-40B4-BE49-F238E27FC236}">
                    <a16:creationId xmlns:a16="http://schemas.microsoft.com/office/drawing/2014/main" id="{F8B4DA61-1D4E-077E-C573-F279C0CD2D52}"/>
                  </a:ext>
                </a:extLst>
              </p:cNvPr>
              <p:cNvSpPr/>
              <p:nvPr/>
            </p:nvSpPr>
            <p:spPr>
              <a:xfrm flipH="1">
                <a:off x="8054283" y="3979786"/>
                <a:ext cx="360664" cy="867849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0156" extrusionOk="0">
                    <a:moveTo>
                      <a:pt x="8256" y="0"/>
                    </a:moveTo>
                    <a:cubicBezTo>
                      <a:pt x="8208" y="60"/>
                      <a:pt x="8149" y="119"/>
                      <a:pt x="8077" y="167"/>
                    </a:cubicBezTo>
                    <a:cubicBezTo>
                      <a:pt x="7815" y="334"/>
                      <a:pt x="7397" y="346"/>
                      <a:pt x="7111" y="394"/>
                    </a:cubicBezTo>
                    <a:cubicBezTo>
                      <a:pt x="6558" y="467"/>
                      <a:pt x="5995" y="503"/>
                      <a:pt x="5432" y="503"/>
                    </a:cubicBezTo>
                    <a:cubicBezTo>
                      <a:pt x="5351" y="503"/>
                      <a:pt x="5271" y="503"/>
                      <a:pt x="5190" y="501"/>
                    </a:cubicBezTo>
                    <a:cubicBezTo>
                      <a:pt x="4403" y="489"/>
                      <a:pt x="3460" y="430"/>
                      <a:pt x="2637" y="203"/>
                    </a:cubicBezTo>
                    <a:lnTo>
                      <a:pt x="2637" y="203"/>
                    </a:lnTo>
                    <a:cubicBezTo>
                      <a:pt x="2768" y="1372"/>
                      <a:pt x="2935" y="2529"/>
                      <a:pt x="3174" y="3675"/>
                    </a:cubicBezTo>
                    <a:cubicBezTo>
                      <a:pt x="3365" y="4581"/>
                      <a:pt x="3424" y="5118"/>
                      <a:pt x="3102" y="6001"/>
                    </a:cubicBezTo>
                    <a:cubicBezTo>
                      <a:pt x="2315" y="8148"/>
                      <a:pt x="1909" y="10415"/>
                      <a:pt x="1492" y="12658"/>
                    </a:cubicBezTo>
                    <a:cubicBezTo>
                      <a:pt x="1313" y="13672"/>
                      <a:pt x="1194" y="14758"/>
                      <a:pt x="848" y="15736"/>
                    </a:cubicBezTo>
                    <a:cubicBezTo>
                      <a:pt x="657" y="16273"/>
                      <a:pt x="287" y="16666"/>
                      <a:pt x="1" y="17132"/>
                    </a:cubicBezTo>
                    <a:cubicBezTo>
                      <a:pt x="1015" y="17311"/>
                      <a:pt x="1420" y="18349"/>
                      <a:pt x="2267" y="18862"/>
                    </a:cubicBezTo>
                    <a:cubicBezTo>
                      <a:pt x="2911" y="19231"/>
                      <a:pt x="3591" y="19553"/>
                      <a:pt x="4295" y="19804"/>
                    </a:cubicBezTo>
                    <a:cubicBezTo>
                      <a:pt x="4558" y="19899"/>
                      <a:pt x="4832" y="19983"/>
                      <a:pt x="5119" y="20043"/>
                    </a:cubicBezTo>
                    <a:cubicBezTo>
                      <a:pt x="5381" y="20102"/>
                      <a:pt x="5655" y="20138"/>
                      <a:pt x="5930" y="20150"/>
                    </a:cubicBezTo>
                    <a:cubicBezTo>
                      <a:pt x="5970" y="20154"/>
                      <a:pt x="6010" y="20156"/>
                      <a:pt x="6050" y="20156"/>
                    </a:cubicBezTo>
                    <a:cubicBezTo>
                      <a:pt x="6245" y="20156"/>
                      <a:pt x="6431" y="20108"/>
                      <a:pt x="6610" y="20019"/>
                    </a:cubicBezTo>
                    <a:lnTo>
                      <a:pt x="6168" y="19828"/>
                    </a:lnTo>
                    <a:cubicBezTo>
                      <a:pt x="5453" y="19530"/>
                      <a:pt x="4713" y="19231"/>
                      <a:pt x="4093" y="18754"/>
                    </a:cubicBezTo>
                    <a:cubicBezTo>
                      <a:pt x="2792" y="17740"/>
                      <a:pt x="3627" y="16141"/>
                      <a:pt x="4152" y="14901"/>
                    </a:cubicBezTo>
                    <a:cubicBezTo>
                      <a:pt x="4940" y="13028"/>
                      <a:pt x="5846" y="11214"/>
                      <a:pt x="6622" y="9341"/>
                    </a:cubicBezTo>
                    <a:cubicBezTo>
                      <a:pt x="7242" y="7874"/>
                      <a:pt x="7874" y="6347"/>
                      <a:pt x="8149" y="4760"/>
                    </a:cubicBezTo>
                    <a:lnTo>
                      <a:pt x="8149" y="4760"/>
                    </a:lnTo>
                    <a:cubicBezTo>
                      <a:pt x="8017" y="4817"/>
                      <a:pt x="7876" y="4845"/>
                      <a:pt x="7735" y="4845"/>
                    </a:cubicBezTo>
                    <a:cubicBezTo>
                      <a:pt x="7519" y="4845"/>
                      <a:pt x="7303" y="4778"/>
                      <a:pt x="7123" y="4641"/>
                    </a:cubicBezTo>
                    <a:cubicBezTo>
                      <a:pt x="7019" y="4565"/>
                      <a:pt x="7109" y="4445"/>
                      <a:pt x="7210" y="4445"/>
                    </a:cubicBezTo>
                    <a:cubicBezTo>
                      <a:pt x="7237" y="4445"/>
                      <a:pt x="7265" y="4454"/>
                      <a:pt x="7290" y="4474"/>
                    </a:cubicBezTo>
                    <a:cubicBezTo>
                      <a:pt x="7421" y="4563"/>
                      <a:pt x="7576" y="4608"/>
                      <a:pt x="7731" y="4608"/>
                    </a:cubicBezTo>
                    <a:cubicBezTo>
                      <a:pt x="7886" y="4608"/>
                      <a:pt x="8041" y="4563"/>
                      <a:pt x="8173" y="4474"/>
                    </a:cubicBezTo>
                    <a:lnTo>
                      <a:pt x="8197" y="4462"/>
                    </a:lnTo>
                    <a:cubicBezTo>
                      <a:pt x="8220" y="4307"/>
                      <a:pt x="8244" y="4152"/>
                      <a:pt x="8256" y="3997"/>
                    </a:cubicBezTo>
                    <a:cubicBezTo>
                      <a:pt x="8375" y="2672"/>
                      <a:pt x="8256" y="1324"/>
                      <a:pt x="8256" y="0"/>
                    </a:cubicBezTo>
                    <a:close/>
                  </a:path>
                </a:pathLst>
              </a:custGeom>
              <a:solidFill>
                <a:srgbClr val="FFDB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418;p37">
                <a:extLst>
                  <a:ext uri="{FF2B5EF4-FFF2-40B4-BE49-F238E27FC236}">
                    <a16:creationId xmlns:a16="http://schemas.microsoft.com/office/drawing/2014/main" id="{5989A700-0B84-44C3-F464-0D3A6D8FB6E6}"/>
                  </a:ext>
                </a:extLst>
              </p:cNvPr>
              <p:cNvSpPr/>
              <p:nvPr/>
            </p:nvSpPr>
            <p:spPr>
              <a:xfrm flipH="1">
                <a:off x="7838507" y="4680394"/>
                <a:ext cx="367855" cy="156209"/>
              </a:xfrm>
              <a:custGeom>
                <a:avLst/>
                <a:gdLst/>
                <a:ahLst/>
                <a:cxnLst/>
                <a:rect l="l" t="t" r="r" b="b"/>
                <a:pathLst>
                  <a:path w="8543" h="3628" extrusionOk="0">
                    <a:moveTo>
                      <a:pt x="442" y="1"/>
                    </a:moveTo>
                    <a:cubicBezTo>
                      <a:pt x="394" y="96"/>
                      <a:pt x="358" y="204"/>
                      <a:pt x="322" y="299"/>
                    </a:cubicBezTo>
                    <a:cubicBezTo>
                      <a:pt x="191" y="728"/>
                      <a:pt x="0" y="1408"/>
                      <a:pt x="227" y="1790"/>
                    </a:cubicBezTo>
                    <a:cubicBezTo>
                      <a:pt x="363" y="2019"/>
                      <a:pt x="520" y="2145"/>
                      <a:pt x="696" y="2145"/>
                    </a:cubicBezTo>
                    <a:cubicBezTo>
                      <a:pt x="814" y="2145"/>
                      <a:pt x="940" y="2089"/>
                      <a:pt x="1074" y="1969"/>
                    </a:cubicBezTo>
                    <a:cubicBezTo>
                      <a:pt x="1228" y="1826"/>
                      <a:pt x="1331" y="1582"/>
                      <a:pt x="1552" y="1582"/>
                    </a:cubicBezTo>
                    <a:cubicBezTo>
                      <a:pt x="1571" y="1582"/>
                      <a:pt x="1590" y="1584"/>
                      <a:pt x="1611" y="1587"/>
                    </a:cubicBezTo>
                    <a:cubicBezTo>
                      <a:pt x="1766" y="1611"/>
                      <a:pt x="1849" y="1886"/>
                      <a:pt x="1909" y="1993"/>
                    </a:cubicBezTo>
                    <a:cubicBezTo>
                      <a:pt x="2148" y="2351"/>
                      <a:pt x="2470" y="2637"/>
                      <a:pt x="2863" y="2840"/>
                    </a:cubicBezTo>
                    <a:cubicBezTo>
                      <a:pt x="3567" y="3222"/>
                      <a:pt x="4462" y="3353"/>
                      <a:pt x="5249" y="3472"/>
                    </a:cubicBezTo>
                    <a:cubicBezTo>
                      <a:pt x="5727" y="3549"/>
                      <a:pt x="6204" y="3587"/>
                      <a:pt x="6687" y="3587"/>
                    </a:cubicBezTo>
                    <a:cubicBezTo>
                      <a:pt x="6808" y="3587"/>
                      <a:pt x="6929" y="3585"/>
                      <a:pt x="7051" y="3580"/>
                    </a:cubicBezTo>
                    <a:cubicBezTo>
                      <a:pt x="7409" y="3568"/>
                      <a:pt x="8542" y="3627"/>
                      <a:pt x="8065" y="3103"/>
                    </a:cubicBezTo>
                    <a:cubicBezTo>
                      <a:pt x="7922" y="2947"/>
                      <a:pt x="7588" y="2828"/>
                      <a:pt x="7325" y="2721"/>
                    </a:cubicBezTo>
                    <a:cubicBezTo>
                      <a:pt x="7325" y="2733"/>
                      <a:pt x="7325" y="2745"/>
                      <a:pt x="7313" y="2757"/>
                    </a:cubicBezTo>
                    <a:cubicBezTo>
                      <a:pt x="7215" y="2952"/>
                      <a:pt x="6934" y="3012"/>
                      <a:pt x="6624" y="3012"/>
                    </a:cubicBezTo>
                    <a:cubicBezTo>
                      <a:pt x="6252" y="3012"/>
                      <a:pt x="5838" y="2927"/>
                      <a:pt x="5643" y="2888"/>
                    </a:cubicBezTo>
                    <a:cubicBezTo>
                      <a:pt x="4689" y="2709"/>
                      <a:pt x="3746" y="2267"/>
                      <a:pt x="2887" y="1802"/>
                    </a:cubicBezTo>
                    <a:cubicBezTo>
                      <a:pt x="2577" y="1647"/>
                      <a:pt x="2303" y="1456"/>
                      <a:pt x="2052" y="1218"/>
                    </a:cubicBezTo>
                    <a:cubicBezTo>
                      <a:pt x="1551" y="728"/>
                      <a:pt x="1253" y="84"/>
                      <a:pt x="4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419;p37">
                <a:extLst>
                  <a:ext uri="{FF2B5EF4-FFF2-40B4-BE49-F238E27FC236}">
                    <a16:creationId xmlns:a16="http://schemas.microsoft.com/office/drawing/2014/main" id="{BEF8CEC6-783C-A5F4-0756-BACA72F46030}"/>
                  </a:ext>
                </a:extLst>
              </p:cNvPr>
              <p:cNvSpPr/>
              <p:nvPr/>
            </p:nvSpPr>
            <p:spPr>
              <a:xfrm flipH="1">
                <a:off x="8067116" y="4727153"/>
                <a:ext cx="376079" cy="159783"/>
              </a:xfrm>
              <a:custGeom>
                <a:avLst/>
                <a:gdLst/>
                <a:ahLst/>
                <a:cxnLst/>
                <a:rect l="l" t="t" r="r" b="b"/>
                <a:pathLst>
                  <a:path w="8734" h="3711" extrusionOk="0">
                    <a:moveTo>
                      <a:pt x="537" y="0"/>
                    </a:moveTo>
                    <a:cubicBezTo>
                      <a:pt x="466" y="144"/>
                      <a:pt x="406" y="287"/>
                      <a:pt x="358" y="442"/>
                    </a:cubicBezTo>
                    <a:cubicBezTo>
                      <a:pt x="239" y="895"/>
                      <a:pt x="0" y="1647"/>
                      <a:pt x="394" y="2028"/>
                    </a:cubicBezTo>
                    <a:cubicBezTo>
                      <a:pt x="526" y="2160"/>
                      <a:pt x="646" y="2214"/>
                      <a:pt x="760" y="2214"/>
                    </a:cubicBezTo>
                    <a:cubicBezTo>
                      <a:pt x="935" y="2214"/>
                      <a:pt x="1094" y="2087"/>
                      <a:pt x="1253" y="1921"/>
                    </a:cubicBezTo>
                    <a:cubicBezTo>
                      <a:pt x="1391" y="1783"/>
                      <a:pt x="1492" y="1632"/>
                      <a:pt x="1641" y="1632"/>
                    </a:cubicBezTo>
                    <a:cubicBezTo>
                      <a:pt x="1698" y="1632"/>
                      <a:pt x="1762" y="1654"/>
                      <a:pt x="1838" y="1706"/>
                    </a:cubicBezTo>
                    <a:cubicBezTo>
                      <a:pt x="1921" y="1766"/>
                      <a:pt x="1969" y="1957"/>
                      <a:pt x="2017" y="2040"/>
                    </a:cubicBezTo>
                    <a:cubicBezTo>
                      <a:pt x="2219" y="2351"/>
                      <a:pt x="2482" y="2613"/>
                      <a:pt x="2804" y="2792"/>
                    </a:cubicBezTo>
                    <a:cubicBezTo>
                      <a:pt x="3245" y="3054"/>
                      <a:pt x="3734" y="3233"/>
                      <a:pt x="4247" y="3329"/>
                    </a:cubicBezTo>
                    <a:cubicBezTo>
                      <a:pt x="5136" y="3553"/>
                      <a:pt x="6050" y="3673"/>
                      <a:pt x="6968" y="3673"/>
                    </a:cubicBezTo>
                    <a:cubicBezTo>
                      <a:pt x="7123" y="3673"/>
                      <a:pt x="7278" y="3670"/>
                      <a:pt x="7433" y="3663"/>
                    </a:cubicBezTo>
                    <a:cubicBezTo>
                      <a:pt x="7671" y="3651"/>
                      <a:pt x="8733" y="3711"/>
                      <a:pt x="8447" y="3245"/>
                    </a:cubicBezTo>
                    <a:cubicBezTo>
                      <a:pt x="8399" y="3162"/>
                      <a:pt x="8101" y="3043"/>
                      <a:pt x="7994" y="2995"/>
                    </a:cubicBezTo>
                    <a:cubicBezTo>
                      <a:pt x="7850" y="2923"/>
                      <a:pt x="7695" y="2852"/>
                      <a:pt x="7552" y="2792"/>
                    </a:cubicBezTo>
                    <a:lnTo>
                      <a:pt x="7552" y="2804"/>
                    </a:lnTo>
                    <a:cubicBezTo>
                      <a:pt x="7453" y="3013"/>
                      <a:pt x="7158" y="3075"/>
                      <a:pt x="6834" y="3075"/>
                    </a:cubicBezTo>
                    <a:cubicBezTo>
                      <a:pt x="6456" y="3075"/>
                      <a:pt x="6039" y="2991"/>
                      <a:pt x="5846" y="2959"/>
                    </a:cubicBezTo>
                    <a:cubicBezTo>
                      <a:pt x="4868" y="2780"/>
                      <a:pt x="3902" y="2315"/>
                      <a:pt x="3031" y="1850"/>
                    </a:cubicBezTo>
                    <a:cubicBezTo>
                      <a:pt x="2720" y="1682"/>
                      <a:pt x="2422" y="1492"/>
                      <a:pt x="2172" y="1253"/>
                    </a:cubicBezTo>
                    <a:cubicBezTo>
                      <a:pt x="1659" y="752"/>
                      <a:pt x="1360" y="84"/>
                      <a:pt x="5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420;p37">
                <a:extLst>
                  <a:ext uri="{FF2B5EF4-FFF2-40B4-BE49-F238E27FC236}">
                    <a16:creationId xmlns:a16="http://schemas.microsoft.com/office/drawing/2014/main" id="{89141741-707B-C47E-1970-5E5CECA184D7}"/>
                  </a:ext>
                </a:extLst>
              </p:cNvPr>
              <p:cNvSpPr/>
              <p:nvPr/>
            </p:nvSpPr>
            <p:spPr>
              <a:xfrm flipH="1">
                <a:off x="8074813" y="3228502"/>
                <a:ext cx="20410" cy="41162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56" extrusionOk="0">
                    <a:moveTo>
                      <a:pt x="173" y="0"/>
                    </a:moveTo>
                    <a:cubicBezTo>
                      <a:pt x="87" y="0"/>
                      <a:pt x="0" y="90"/>
                      <a:pt x="68" y="174"/>
                    </a:cubicBezTo>
                    <a:cubicBezTo>
                      <a:pt x="103" y="234"/>
                      <a:pt x="139" y="294"/>
                      <a:pt x="163" y="365"/>
                    </a:cubicBezTo>
                    <a:cubicBezTo>
                      <a:pt x="139" y="532"/>
                      <a:pt x="163" y="699"/>
                      <a:pt x="199" y="866"/>
                    </a:cubicBezTo>
                    <a:cubicBezTo>
                      <a:pt x="217" y="926"/>
                      <a:pt x="267" y="956"/>
                      <a:pt x="318" y="956"/>
                    </a:cubicBezTo>
                    <a:cubicBezTo>
                      <a:pt x="369" y="956"/>
                      <a:pt x="420" y="926"/>
                      <a:pt x="437" y="866"/>
                    </a:cubicBezTo>
                    <a:cubicBezTo>
                      <a:pt x="473" y="675"/>
                      <a:pt x="461" y="484"/>
                      <a:pt x="402" y="317"/>
                    </a:cubicBezTo>
                    <a:cubicBezTo>
                      <a:pt x="402" y="306"/>
                      <a:pt x="390" y="294"/>
                      <a:pt x="390" y="282"/>
                    </a:cubicBezTo>
                    <a:cubicBezTo>
                      <a:pt x="366" y="198"/>
                      <a:pt x="318" y="127"/>
                      <a:pt x="270" y="55"/>
                    </a:cubicBezTo>
                    <a:cubicBezTo>
                      <a:pt x="246" y="16"/>
                      <a:pt x="210" y="0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421;p37">
                <a:extLst>
                  <a:ext uri="{FF2B5EF4-FFF2-40B4-BE49-F238E27FC236}">
                    <a16:creationId xmlns:a16="http://schemas.microsoft.com/office/drawing/2014/main" id="{91110942-8BDF-133F-1339-33AB97FCFDB8}"/>
                  </a:ext>
                </a:extLst>
              </p:cNvPr>
              <p:cNvSpPr/>
              <p:nvPr/>
            </p:nvSpPr>
            <p:spPr>
              <a:xfrm flipH="1">
                <a:off x="7959249" y="2725047"/>
                <a:ext cx="352440" cy="338985"/>
              </a:xfrm>
              <a:custGeom>
                <a:avLst/>
                <a:gdLst/>
                <a:ahLst/>
                <a:cxnLst/>
                <a:rect l="l" t="t" r="r" b="b"/>
                <a:pathLst>
                  <a:path w="8185" h="7873" extrusionOk="0">
                    <a:moveTo>
                      <a:pt x="4435" y="271"/>
                    </a:moveTo>
                    <a:cubicBezTo>
                      <a:pt x="4585" y="271"/>
                      <a:pt x="4760" y="325"/>
                      <a:pt x="4963" y="450"/>
                    </a:cubicBezTo>
                    <a:cubicBezTo>
                      <a:pt x="5453" y="963"/>
                      <a:pt x="5321" y="1774"/>
                      <a:pt x="5202" y="2407"/>
                    </a:cubicBezTo>
                    <a:cubicBezTo>
                      <a:pt x="5194" y="2483"/>
                      <a:pt x="5263" y="2559"/>
                      <a:pt x="5333" y="2559"/>
                    </a:cubicBezTo>
                    <a:cubicBezTo>
                      <a:pt x="5363" y="2559"/>
                      <a:pt x="5392" y="2546"/>
                      <a:pt x="5417" y="2514"/>
                    </a:cubicBezTo>
                    <a:cubicBezTo>
                      <a:pt x="5667" y="2204"/>
                      <a:pt x="6001" y="1715"/>
                      <a:pt x="6431" y="1655"/>
                    </a:cubicBezTo>
                    <a:cubicBezTo>
                      <a:pt x="6484" y="1648"/>
                      <a:pt x="6538" y="1645"/>
                      <a:pt x="6591" y="1645"/>
                    </a:cubicBezTo>
                    <a:cubicBezTo>
                      <a:pt x="7184" y="1645"/>
                      <a:pt x="7746" y="2061"/>
                      <a:pt x="7385" y="2729"/>
                    </a:cubicBezTo>
                    <a:cubicBezTo>
                      <a:pt x="7123" y="3194"/>
                      <a:pt x="6574" y="3552"/>
                      <a:pt x="6085" y="3707"/>
                    </a:cubicBezTo>
                    <a:cubicBezTo>
                      <a:pt x="5989" y="3731"/>
                      <a:pt x="5954" y="3886"/>
                      <a:pt x="6061" y="3934"/>
                    </a:cubicBezTo>
                    <a:cubicBezTo>
                      <a:pt x="6646" y="4184"/>
                      <a:pt x="7314" y="4614"/>
                      <a:pt x="7409" y="5318"/>
                    </a:cubicBezTo>
                    <a:cubicBezTo>
                      <a:pt x="7517" y="6012"/>
                      <a:pt x="7071" y="6258"/>
                      <a:pt x="6604" y="6258"/>
                    </a:cubicBezTo>
                    <a:cubicBezTo>
                      <a:pt x="6502" y="6258"/>
                      <a:pt x="6398" y="6246"/>
                      <a:pt x="6300" y="6224"/>
                    </a:cubicBezTo>
                    <a:cubicBezTo>
                      <a:pt x="5751" y="6105"/>
                      <a:pt x="5512" y="5580"/>
                      <a:pt x="5226" y="5163"/>
                    </a:cubicBezTo>
                    <a:cubicBezTo>
                      <a:pt x="5198" y="5121"/>
                      <a:pt x="5158" y="5103"/>
                      <a:pt x="5119" y="5103"/>
                    </a:cubicBezTo>
                    <a:cubicBezTo>
                      <a:pt x="5058" y="5103"/>
                      <a:pt x="4999" y="5149"/>
                      <a:pt x="4999" y="5222"/>
                    </a:cubicBezTo>
                    <a:cubicBezTo>
                      <a:pt x="5035" y="5795"/>
                      <a:pt x="5071" y="6403"/>
                      <a:pt x="4904" y="6952"/>
                    </a:cubicBezTo>
                    <a:cubicBezTo>
                      <a:pt x="4781" y="7355"/>
                      <a:pt x="4486" y="7574"/>
                      <a:pt x="4167" y="7574"/>
                    </a:cubicBezTo>
                    <a:cubicBezTo>
                      <a:pt x="3929" y="7574"/>
                      <a:pt x="3676" y="7451"/>
                      <a:pt x="3472" y="7191"/>
                    </a:cubicBezTo>
                    <a:cubicBezTo>
                      <a:pt x="3043" y="6642"/>
                      <a:pt x="3186" y="5866"/>
                      <a:pt x="3305" y="5234"/>
                    </a:cubicBezTo>
                    <a:cubicBezTo>
                      <a:pt x="3330" y="5151"/>
                      <a:pt x="3262" y="5085"/>
                      <a:pt x="3191" y="5085"/>
                    </a:cubicBezTo>
                    <a:cubicBezTo>
                      <a:pt x="3160" y="5085"/>
                      <a:pt x="3128" y="5098"/>
                      <a:pt x="3102" y="5127"/>
                    </a:cubicBezTo>
                    <a:cubicBezTo>
                      <a:pt x="2899" y="5353"/>
                      <a:pt x="2661" y="5556"/>
                      <a:pt x="2398" y="5723"/>
                    </a:cubicBezTo>
                    <a:cubicBezTo>
                      <a:pt x="2186" y="5850"/>
                      <a:pt x="1898" y="5946"/>
                      <a:pt x="1636" y="5946"/>
                    </a:cubicBezTo>
                    <a:cubicBezTo>
                      <a:pt x="1279" y="5946"/>
                      <a:pt x="969" y="5768"/>
                      <a:pt x="955" y="5246"/>
                    </a:cubicBezTo>
                    <a:cubicBezTo>
                      <a:pt x="931" y="4530"/>
                      <a:pt x="1874" y="4053"/>
                      <a:pt x="2410" y="3743"/>
                    </a:cubicBezTo>
                    <a:cubicBezTo>
                      <a:pt x="2494" y="3695"/>
                      <a:pt x="2494" y="3588"/>
                      <a:pt x="2410" y="3540"/>
                    </a:cubicBezTo>
                    <a:cubicBezTo>
                      <a:pt x="1838" y="3301"/>
                      <a:pt x="0" y="2216"/>
                      <a:pt x="1492" y="1560"/>
                    </a:cubicBezTo>
                    <a:cubicBezTo>
                      <a:pt x="1607" y="1509"/>
                      <a:pt x="1723" y="1486"/>
                      <a:pt x="1838" y="1486"/>
                    </a:cubicBezTo>
                    <a:cubicBezTo>
                      <a:pt x="2450" y="1486"/>
                      <a:pt x="3041" y="2123"/>
                      <a:pt x="3412" y="2514"/>
                    </a:cubicBezTo>
                    <a:cubicBezTo>
                      <a:pt x="3437" y="2532"/>
                      <a:pt x="3466" y="2540"/>
                      <a:pt x="3495" y="2540"/>
                    </a:cubicBezTo>
                    <a:cubicBezTo>
                      <a:pt x="3562" y="2540"/>
                      <a:pt x="3627" y="2494"/>
                      <a:pt x="3627" y="2419"/>
                    </a:cubicBezTo>
                    <a:cubicBezTo>
                      <a:pt x="3547" y="1748"/>
                      <a:pt x="3652" y="271"/>
                      <a:pt x="4435" y="271"/>
                    </a:cubicBezTo>
                    <a:close/>
                    <a:moveTo>
                      <a:pt x="4412" y="1"/>
                    </a:moveTo>
                    <a:cubicBezTo>
                      <a:pt x="3589" y="1"/>
                      <a:pt x="3336" y="1247"/>
                      <a:pt x="3365" y="2108"/>
                    </a:cubicBezTo>
                    <a:cubicBezTo>
                      <a:pt x="2924" y="1700"/>
                      <a:pt x="2287" y="1239"/>
                      <a:pt x="1709" y="1239"/>
                    </a:cubicBezTo>
                    <a:cubicBezTo>
                      <a:pt x="1410" y="1239"/>
                      <a:pt x="1127" y="1362"/>
                      <a:pt x="895" y="1679"/>
                    </a:cubicBezTo>
                    <a:cubicBezTo>
                      <a:pt x="263" y="2562"/>
                      <a:pt x="1349" y="3301"/>
                      <a:pt x="2088" y="3659"/>
                    </a:cubicBezTo>
                    <a:cubicBezTo>
                      <a:pt x="1349" y="4101"/>
                      <a:pt x="287" y="4888"/>
                      <a:pt x="812" y="5843"/>
                    </a:cubicBezTo>
                    <a:cubicBezTo>
                      <a:pt x="982" y="6157"/>
                      <a:pt x="1234" y="6278"/>
                      <a:pt x="1516" y="6278"/>
                    </a:cubicBezTo>
                    <a:cubicBezTo>
                      <a:pt x="2025" y="6278"/>
                      <a:pt x="2632" y="5885"/>
                      <a:pt x="3031" y="5532"/>
                    </a:cubicBezTo>
                    <a:lnTo>
                      <a:pt x="3031" y="5532"/>
                    </a:lnTo>
                    <a:cubicBezTo>
                      <a:pt x="2945" y="6430"/>
                      <a:pt x="3070" y="7873"/>
                      <a:pt x="4083" y="7873"/>
                    </a:cubicBezTo>
                    <a:cubicBezTo>
                      <a:pt x="4201" y="7873"/>
                      <a:pt x="4331" y="7853"/>
                      <a:pt x="4474" y="7811"/>
                    </a:cubicBezTo>
                    <a:cubicBezTo>
                      <a:pt x="5262" y="7584"/>
                      <a:pt x="5309" y="6475"/>
                      <a:pt x="5274" y="5676"/>
                    </a:cubicBezTo>
                    <a:lnTo>
                      <a:pt x="5274" y="5676"/>
                    </a:lnTo>
                    <a:cubicBezTo>
                      <a:pt x="5536" y="6069"/>
                      <a:pt x="5822" y="6391"/>
                      <a:pt x="6347" y="6475"/>
                    </a:cubicBezTo>
                    <a:cubicBezTo>
                      <a:pt x="6435" y="6488"/>
                      <a:pt x="6528" y="6495"/>
                      <a:pt x="6623" y="6495"/>
                    </a:cubicBezTo>
                    <a:cubicBezTo>
                      <a:pt x="6971" y="6495"/>
                      <a:pt x="7346" y="6398"/>
                      <a:pt x="7552" y="6117"/>
                    </a:cubicBezTo>
                    <a:cubicBezTo>
                      <a:pt x="8185" y="5258"/>
                      <a:pt x="7182" y="4268"/>
                      <a:pt x="6431" y="3838"/>
                    </a:cubicBezTo>
                    <a:cubicBezTo>
                      <a:pt x="7135" y="3528"/>
                      <a:pt x="8029" y="2777"/>
                      <a:pt x="7731" y="1989"/>
                    </a:cubicBezTo>
                    <a:cubicBezTo>
                      <a:pt x="7600" y="1631"/>
                      <a:pt x="7206" y="1417"/>
                      <a:pt x="6836" y="1381"/>
                    </a:cubicBezTo>
                    <a:cubicBezTo>
                      <a:pt x="6798" y="1377"/>
                      <a:pt x="6759" y="1376"/>
                      <a:pt x="6722" y="1376"/>
                    </a:cubicBezTo>
                    <a:cubicBezTo>
                      <a:pt x="6230" y="1376"/>
                      <a:pt x="5858" y="1658"/>
                      <a:pt x="5536" y="2013"/>
                    </a:cubicBezTo>
                    <a:cubicBezTo>
                      <a:pt x="5608" y="1381"/>
                      <a:pt x="5596" y="737"/>
                      <a:pt x="5130" y="259"/>
                    </a:cubicBezTo>
                    <a:cubicBezTo>
                      <a:pt x="5118" y="247"/>
                      <a:pt x="5107" y="235"/>
                      <a:pt x="5083" y="224"/>
                    </a:cubicBezTo>
                    <a:cubicBezTo>
                      <a:pt x="4826" y="68"/>
                      <a:pt x="4604" y="1"/>
                      <a:pt x="4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422;p37">
                <a:extLst>
                  <a:ext uri="{FF2B5EF4-FFF2-40B4-BE49-F238E27FC236}">
                    <a16:creationId xmlns:a16="http://schemas.microsoft.com/office/drawing/2014/main" id="{4E0835B3-36D4-E654-C50D-C77939483A6D}"/>
                  </a:ext>
                </a:extLst>
              </p:cNvPr>
              <p:cNvSpPr/>
              <p:nvPr/>
            </p:nvSpPr>
            <p:spPr>
              <a:xfrm flipH="1">
                <a:off x="8072232" y="2844097"/>
                <a:ext cx="98175" cy="90247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096" extrusionOk="0">
                    <a:moveTo>
                      <a:pt x="1147" y="237"/>
                    </a:moveTo>
                    <a:cubicBezTo>
                      <a:pt x="1588" y="237"/>
                      <a:pt x="2029" y="530"/>
                      <a:pt x="2016" y="1085"/>
                    </a:cubicBezTo>
                    <a:cubicBezTo>
                      <a:pt x="1952" y="1536"/>
                      <a:pt x="1569" y="1861"/>
                      <a:pt x="1137" y="1861"/>
                    </a:cubicBezTo>
                    <a:cubicBezTo>
                      <a:pt x="1088" y="1861"/>
                      <a:pt x="1040" y="1857"/>
                      <a:pt x="990" y="1849"/>
                    </a:cubicBezTo>
                    <a:cubicBezTo>
                      <a:pt x="537" y="1777"/>
                      <a:pt x="227" y="1372"/>
                      <a:pt x="299" y="918"/>
                    </a:cubicBezTo>
                    <a:cubicBezTo>
                      <a:pt x="382" y="458"/>
                      <a:pt x="764" y="237"/>
                      <a:pt x="1147" y="237"/>
                    </a:cubicBezTo>
                    <a:close/>
                    <a:moveTo>
                      <a:pt x="1156" y="1"/>
                    </a:moveTo>
                    <a:cubicBezTo>
                      <a:pt x="640" y="1"/>
                      <a:pt x="122" y="309"/>
                      <a:pt x="48" y="942"/>
                    </a:cubicBezTo>
                    <a:cubicBezTo>
                      <a:pt x="0" y="1491"/>
                      <a:pt x="382" y="1992"/>
                      <a:pt x="931" y="2075"/>
                    </a:cubicBezTo>
                    <a:cubicBezTo>
                      <a:pt x="1002" y="2089"/>
                      <a:pt x="1073" y="2095"/>
                      <a:pt x="1143" y="2095"/>
                    </a:cubicBezTo>
                    <a:cubicBezTo>
                      <a:pt x="1693" y="2095"/>
                      <a:pt x="2181" y="1693"/>
                      <a:pt x="2255" y="1121"/>
                    </a:cubicBezTo>
                    <a:cubicBezTo>
                      <a:pt x="2255" y="1121"/>
                      <a:pt x="2255" y="1109"/>
                      <a:pt x="2255" y="1109"/>
                    </a:cubicBezTo>
                    <a:cubicBezTo>
                      <a:pt x="2255" y="1097"/>
                      <a:pt x="2255" y="1097"/>
                      <a:pt x="2255" y="1085"/>
                    </a:cubicBezTo>
                    <a:cubicBezTo>
                      <a:pt x="2280" y="369"/>
                      <a:pt x="1720" y="1"/>
                      <a:pt x="11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423;p37">
                <a:extLst>
                  <a:ext uri="{FF2B5EF4-FFF2-40B4-BE49-F238E27FC236}">
                    <a16:creationId xmlns:a16="http://schemas.microsoft.com/office/drawing/2014/main" id="{59B52771-E667-87A2-7BC9-AB7E647368B5}"/>
                  </a:ext>
                </a:extLst>
              </p:cNvPr>
              <p:cNvSpPr/>
              <p:nvPr/>
            </p:nvSpPr>
            <p:spPr>
              <a:xfrm flipH="1">
                <a:off x="7355871" y="2160367"/>
                <a:ext cx="1365236" cy="2736247"/>
              </a:xfrm>
              <a:custGeom>
                <a:avLst/>
                <a:gdLst/>
                <a:ahLst/>
                <a:cxnLst/>
                <a:rect l="l" t="t" r="r" b="b"/>
                <a:pathLst>
                  <a:path w="31706" h="63550" extrusionOk="0">
                    <a:moveTo>
                      <a:pt x="14569" y="6563"/>
                    </a:moveTo>
                    <a:cubicBezTo>
                      <a:pt x="16047" y="6563"/>
                      <a:pt x="17007" y="8414"/>
                      <a:pt x="15605" y="9390"/>
                    </a:cubicBezTo>
                    <a:cubicBezTo>
                      <a:pt x="15496" y="9466"/>
                      <a:pt x="15556" y="9621"/>
                      <a:pt x="15666" y="9621"/>
                    </a:cubicBezTo>
                    <a:cubicBezTo>
                      <a:pt x="15677" y="9621"/>
                      <a:pt x="15689" y="9620"/>
                      <a:pt x="15700" y="9616"/>
                    </a:cubicBezTo>
                    <a:cubicBezTo>
                      <a:pt x="15782" y="9592"/>
                      <a:pt x="15862" y="9580"/>
                      <a:pt x="15939" y="9580"/>
                    </a:cubicBezTo>
                    <a:cubicBezTo>
                      <a:pt x="16655" y="9580"/>
                      <a:pt x="17183" y="10549"/>
                      <a:pt x="17215" y="11120"/>
                    </a:cubicBezTo>
                    <a:cubicBezTo>
                      <a:pt x="16466" y="10647"/>
                      <a:pt x="15592" y="10396"/>
                      <a:pt x="14709" y="10396"/>
                    </a:cubicBezTo>
                    <a:cubicBezTo>
                      <a:pt x="14567" y="10396"/>
                      <a:pt x="14423" y="10402"/>
                      <a:pt x="14281" y="10416"/>
                    </a:cubicBezTo>
                    <a:cubicBezTo>
                      <a:pt x="14257" y="10416"/>
                      <a:pt x="14233" y="10428"/>
                      <a:pt x="14209" y="10451"/>
                    </a:cubicBezTo>
                    <a:cubicBezTo>
                      <a:pt x="13935" y="9712"/>
                      <a:pt x="13744" y="8948"/>
                      <a:pt x="13648" y="8161"/>
                    </a:cubicBezTo>
                    <a:cubicBezTo>
                      <a:pt x="14090" y="7779"/>
                      <a:pt x="14328" y="7206"/>
                      <a:pt x="14269" y="6622"/>
                    </a:cubicBezTo>
                    <a:lnTo>
                      <a:pt x="14269" y="6586"/>
                    </a:lnTo>
                    <a:lnTo>
                      <a:pt x="14281" y="6586"/>
                    </a:lnTo>
                    <a:cubicBezTo>
                      <a:pt x="14378" y="6570"/>
                      <a:pt x="14475" y="6563"/>
                      <a:pt x="14569" y="6563"/>
                    </a:cubicBezTo>
                    <a:close/>
                    <a:moveTo>
                      <a:pt x="9640" y="1898"/>
                    </a:moveTo>
                    <a:lnTo>
                      <a:pt x="9640" y="1898"/>
                    </a:lnTo>
                    <a:cubicBezTo>
                      <a:pt x="10282" y="2089"/>
                      <a:pt x="10917" y="2250"/>
                      <a:pt x="11575" y="2250"/>
                    </a:cubicBezTo>
                    <a:cubicBezTo>
                      <a:pt x="11736" y="2250"/>
                      <a:pt x="11898" y="2241"/>
                      <a:pt x="12062" y="2220"/>
                    </a:cubicBezTo>
                    <a:lnTo>
                      <a:pt x="12252" y="2506"/>
                    </a:lnTo>
                    <a:cubicBezTo>
                      <a:pt x="11918" y="2601"/>
                      <a:pt x="11620" y="2816"/>
                      <a:pt x="11417" y="3103"/>
                    </a:cubicBezTo>
                    <a:cubicBezTo>
                      <a:pt x="11334" y="3219"/>
                      <a:pt x="11448" y="3329"/>
                      <a:pt x="11565" y="3329"/>
                    </a:cubicBezTo>
                    <a:cubicBezTo>
                      <a:pt x="11616" y="3329"/>
                      <a:pt x="11667" y="3308"/>
                      <a:pt x="11704" y="3258"/>
                    </a:cubicBezTo>
                    <a:cubicBezTo>
                      <a:pt x="11883" y="3019"/>
                      <a:pt x="12145" y="2852"/>
                      <a:pt x="12443" y="2792"/>
                    </a:cubicBezTo>
                    <a:cubicBezTo>
                      <a:pt x="12563" y="2971"/>
                      <a:pt x="12682" y="3162"/>
                      <a:pt x="12789" y="3341"/>
                    </a:cubicBezTo>
                    <a:cubicBezTo>
                      <a:pt x="12575" y="3604"/>
                      <a:pt x="12276" y="3759"/>
                      <a:pt x="11942" y="3783"/>
                    </a:cubicBezTo>
                    <a:cubicBezTo>
                      <a:pt x="11794" y="3794"/>
                      <a:pt x="11787" y="4023"/>
                      <a:pt x="11922" y="4023"/>
                    </a:cubicBezTo>
                    <a:cubicBezTo>
                      <a:pt x="11928" y="4023"/>
                      <a:pt x="11935" y="4022"/>
                      <a:pt x="11942" y="4021"/>
                    </a:cubicBezTo>
                    <a:cubicBezTo>
                      <a:pt x="12026" y="4009"/>
                      <a:pt x="12109" y="3997"/>
                      <a:pt x="12181" y="3973"/>
                    </a:cubicBezTo>
                    <a:cubicBezTo>
                      <a:pt x="12231" y="4040"/>
                      <a:pt x="12299" y="4069"/>
                      <a:pt x="12366" y="4069"/>
                    </a:cubicBezTo>
                    <a:cubicBezTo>
                      <a:pt x="12492" y="4069"/>
                      <a:pt x="12614" y="3966"/>
                      <a:pt x="12598" y="3818"/>
                    </a:cubicBezTo>
                    <a:cubicBezTo>
                      <a:pt x="12718" y="3747"/>
                      <a:pt x="12825" y="3663"/>
                      <a:pt x="12920" y="3556"/>
                    </a:cubicBezTo>
                    <a:cubicBezTo>
                      <a:pt x="13326" y="4200"/>
                      <a:pt x="13636" y="4880"/>
                      <a:pt x="13863" y="5608"/>
                    </a:cubicBezTo>
                    <a:cubicBezTo>
                      <a:pt x="14078" y="6359"/>
                      <a:pt x="14161" y="7302"/>
                      <a:pt x="13565" y="7898"/>
                    </a:cubicBezTo>
                    <a:cubicBezTo>
                      <a:pt x="13064" y="8411"/>
                      <a:pt x="12336" y="8650"/>
                      <a:pt x="11656" y="8793"/>
                    </a:cubicBezTo>
                    <a:cubicBezTo>
                      <a:pt x="11523" y="8826"/>
                      <a:pt x="11565" y="9035"/>
                      <a:pt x="11697" y="9035"/>
                    </a:cubicBezTo>
                    <a:cubicBezTo>
                      <a:pt x="11706" y="9035"/>
                      <a:pt x="11717" y="9034"/>
                      <a:pt x="11727" y="9032"/>
                    </a:cubicBezTo>
                    <a:cubicBezTo>
                      <a:pt x="12336" y="8912"/>
                      <a:pt x="12909" y="8674"/>
                      <a:pt x="13422" y="8340"/>
                    </a:cubicBezTo>
                    <a:cubicBezTo>
                      <a:pt x="13541" y="9151"/>
                      <a:pt x="13744" y="9950"/>
                      <a:pt x="14054" y="10726"/>
                    </a:cubicBezTo>
                    <a:cubicBezTo>
                      <a:pt x="14074" y="10773"/>
                      <a:pt x="14126" y="10802"/>
                      <a:pt x="14177" y="10802"/>
                    </a:cubicBezTo>
                    <a:cubicBezTo>
                      <a:pt x="14216" y="10802"/>
                      <a:pt x="14255" y="10786"/>
                      <a:pt x="14281" y="10750"/>
                    </a:cubicBezTo>
                    <a:lnTo>
                      <a:pt x="14281" y="10750"/>
                    </a:lnTo>
                    <a:cubicBezTo>
                      <a:pt x="14400" y="11084"/>
                      <a:pt x="13875" y="11788"/>
                      <a:pt x="13791" y="11859"/>
                    </a:cubicBezTo>
                    <a:cubicBezTo>
                      <a:pt x="13406" y="12120"/>
                      <a:pt x="12938" y="12262"/>
                      <a:pt x="12468" y="12262"/>
                    </a:cubicBezTo>
                    <a:cubicBezTo>
                      <a:pt x="12400" y="12262"/>
                      <a:pt x="12332" y="12259"/>
                      <a:pt x="12264" y="12253"/>
                    </a:cubicBezTo>
                    <a:cubicBezTo>
                      <a:pt x="11644" y="12217"/>
                      <a:pt x="11059" y="11967"/>
                      <a:pt x="10594" y="11549"/>
                    </a:cubicBezTo>
                    <a:cubicBezTo>
                      <a:pt x="10451" y="11394"/>
                      <a:pt x="10320" y="11179"/>
                      <a:pt x="10165" y="11024"/>
                    </a:cubicBezTo>
                    <a:cubicBezTo>
                      <a:pt x="10165" y="11012"/>
                      <a:pt x="10165" y="11000"/>
                      <a:pt x="10165" y="10988"/>
                    </a:cubicBezTo>
                    <a:cubicBezTo>
                      <a:pt x="10033" y="10189"/>
                      <a:pt x="9854" y="9402"/>
                      <a:pt x="9604" y="8638"/>
                    </a:cubicBezTo>
                    <a:cubicBezTo>
                      <a:pt x="9425" y="8125"/>
                      <a:pt x="9043" y="7719"/>
                      <a:pt x="8852" y="7218"/>
                    </a:cubicBezTo>
                    <a:cubicBezTo>
                      <a:pt x="8831" y="7164"/>
                      <a:pt x="8777" y="7137"/>
                      <a:pt x="8726" y="7137"/>
                    </a:cubicBezTo>
                    <a:cubicBezTo>
                      <a:pt x="8665" y="7137"/>
                      <a:pt x="8607" y="7176"/>
                      <a:pt x="8614" y="7254"/>
                    </a:cubicBezTo>
                    <a:cubicBezTo>
                      <a:pt x="8669" y="7773"/>
                      <a:pt x="8481" y="7950"/>
                      <a:pt x="8216" y="7950"/>
                    </a:cubicBezTo>
                    <a:cubicBezTo>
                      <a:pt x="7847" y="7950"/>
                      <a:pt x="7328" y="7609"/>
                      <a:pt x="7099" y="7373"/>
                    </a:cubicBezTo>
                    <a:cubicBezTo>
                      <a:pt x="6824" y="7087"/>
                      <a:pt x="5989" y="6097"/>
                      <a:pt x="6884" y="5846"/>
                    </a:cubicBezTo>
                    <a:cubicBezTo>
                      <a:pt x="6915" y="5838"/>
                      <a:pt x="6949" y="5834"/>
                      <a:pt x="6983" y="5834"/>
                    </a:cubicBezTo>
                    <a:cubicBezTo>
                      <a:pt x="7232" y="5834"/>
                      <a:pt x="7538" y="6045"/>
                      <a:pt x="7695" y="6192"/>
                    </a:cubicBezTo>
                    <a:cubicBezTo>
                      <a:pt x="7721" y="6215"/>
                      <a:pt x="7748" y="6225"/>
                      <a:pt x="7774" y="6225"/>
                    </a:cubicBezTo>
                    <a:cubicBezTo>
                      <a:pt x="7855" y="6225"/>
                      <a:pt x="7922" y="6128"/>
                      <a:pt x="7886" y="6037"/>
                    </a:cubicBezTo>
                    <a:cubicBezTo>
                      <a:pt x="7349" y="4856"/>
                      <a:pt x="8685" y="4355"/>
                      <a:pt x="9222" y="3556"/>
                    </a:cubicBezTo>
                    <a:cubicBezTo>
                      <a:pt x="9520" y="3114"/>
                      <a:pt x="9759" y="2446"/>
                      <a:pt x="9640" y="1898"/>
                    </a:cubicBezTo>
                    <a:close/>
                    <a:moveTo>
                      <a:pt x="9696" y="279"/>
                    </a:moveTo>
                    <a:cubicBezTo>
                      <a:pt x="10024" y="279"/>
                      <a:pt x="10364" y="362"/>
                      <a:pt x="10534" y="442"/>
                    </a:cubicBezTo>
                    <a:cubicBezTo>
                      <a:pt x="10988" y="645"/>
                      <a:pt x="11382" y="943"/>
                      <a:pt x="11704" y="1301"/>
                    </a:cubicBezTo>
                    <a:cubicBezTo>
                      <a:pt x="11751" y="1361"/>
                      <a:pt x="12157" y="1802"/>
                      <a:pt x="12121" y="1886"/>
                    </a:cubicBezTo>
                    <a:cubicBezTo>
                      <a:pt x="12073" y="1993"/>
                      <a:pt x="11883" y="2023"/>
                      <a:pt x="11683" y="2023"/>
                    </a:cubicBezTo>
                    <a:cubicBezTo>
                      <a:pt x="11483" y="2023"/>
                      <a:pt x="11274" y="1993"/>
                      <a:pt x="11191" y="1981"/>
                    </a:cubicBezTo>
                    <a:cubicBezTo>
                      <a:pt x="10606" y="1909"/>
                      <a:pt x="10033" y="1766"/>
                      <a:pt x="9485" y="1575"/>
                    </a:cubicBezTo>
                    <a:cubicBezTo>
                      <a:pt x="9476" y="1573"/>
                      <a:pt x="9467" y="1572"/>
                      <a:pt x="9458" y="1572"/>
                    </a:cubicBezTo>
                    <a:cubicBezTo>
                      <a:pt x="9382" y="1572"/>
                      <a:pt x="9309" y="1655"/>
                      <a:pt x="9341" y="1719"/>
                    </a:cubicBezTo>
                    <a:cubicBezTo>
                      <a:pt x="9854" y="2935"/>
                      <a:pt x="8566" y="3806"/>
                      <a:pt x="7898" y="4582"/>
                    </a:cubicBezTo>
                    <a:cubicBezTo>
                      <a:pt x="7528" y="4999"/>
                      <a:pt x="7433" y="5322"/>
                      <a:pt x="7540" y="5763"/>
                    </a:cubicBezTo>
                    <a:cubicBezTo>
                      <a:pt x="7340" y="5649"/>
                      <a:pt x="7102" y="5569"/>
                      <a:pt x="6879" y="5569"/>
                    </a:cubicBezTo>
                    <a:cubicBezTo>
                      <a:pt x="6729" y="5569"/>
                      <a:pt x="6586" y="5605"/>
                      <a:pt x="6466" y="5691"/>
                    </a:cubicBezTo>
                    <a:cubicBezTo>
                      <a:pt x="5965" y="6049"/>
                      <a:pt x="6359" y="6777"/>
                      <a:pt x="6609" y="7159"/>
                    </a:cubicBezTo>
                    <a:cubicBezTo>
                      <a:pt x="6934" y="7613"/>
                      <a:pt x="7750" y="8167"/>
                      <a:pt x="8310" y="8167"/>
                    </a:cubicBezTo>
                    <a:cubicBezTo>
                      <a:pt x="8573" y="8167"/>
                      <a:pt x="8780" y="8044"/>
                      <a:pt x="8852" y="7731"/>
                    </a:cubicBezTo>
                    <a:cubicBezTo>
                      <a:pt x="9055" y="8030"/>
                      <a:pt x="9234" y="8364"/>
                      <a:pt x="9365" y="8698"/>
                    </a:cubicBezTo>
                    <a:cubicBezTo>
                      <a:pt x="9604" y="9402"/>
                      <a:pt x="9783" y="10117"/>
                      <a:pt x="9902" y="10857"/>
                    </a:cubicBezTo>
                    <a:cubicBezTo>
                      <a:pt x="9834" y="10837"/>
                      <a:pt x="9760" y="10828"/>
                      <a:pt x="9682" y="10828"/>
                    </a:cubicBezTo>
                    <a:cubicBezTo>
                      <a:pt x="9122" y="10828"/>
                      <a:pt x="8356" y="11305"/>
                      <a:pt x="7958" y="11525"/>
                    </a:cubicBezTo>
                    <a:cubicBezTo>
                      <a:pt x="7230" y="11907"/>
                      <a:pt x="6609" y="12468"/>
                      <a:pt x="6144" y="13148"/>
                    </a:cubicBezTo>
                    <a:cubicBezTo>
                      <a:pt x="5226" y="14591"/>
                      <a:pt x="4677" y="16238"/>
                      <a:pt x="4534" y="17955"/>
                    </a:cubicBezTo>
                    <a:cubicBezTo>
                      <a:pt x="4522" y="17955"/>
                      <a:pt x="4498" y="17955"/>
                      <a:pt x="4486" y="17967"/>
                    </a:cubicBezTo>
                    <a:cubicBezTo>
                      <a:pt x="4099" y="18133"/>
                      <a:pt x="3658" y="18218"/>
                      <a:pt x="3215" y="18218"/>
                    </a:cubicBezTo>
                    <a:cubicBezTo>
                      <a:pt x="2156" y="18218"/>
                      <a:pt x="1086" y="17730"/>
                      <a:pt x="716" y="16679"/>
                    </a:cubicBezTo>
                    <a:cubicBezTo>
                      <a:pt x="310" y="15510"/>
                      <a:pt x="931" y="14269"/>
                      <a:pt x="1981" y="13708"/>
                    </a:cubicBezTo>
                    <a:cubicBezTo>
                      <a:pt x="2064" y="13649"/>
                      <a:pt x="2052" y="13517"/>
                      <a:pt x="1945" y="13482"/>
                    </a:cubicBezTo>
                    <a:cubicBezTo>
                      <a:pt x="249" y="13094"/>
                      <a:pt x="1014" y="10657"/>
                      <a:pt x="2489" y="10657"/>
                    </a:cubicBezTo>
                    <a:cubicBezTo>
                      <a:pt x="2602" y="10657"/>
                      <a:pt x="2719" y="10671"/>
                      <a:pt x="2840" y="10702"/>
                    </a:cubicBezTo>
                    <a:cubicBezTo>
                      <a:pt x="2848" y="10704"/>
                      <a:pt x="2856" y="10705"/>
                      <a:pt x="2865" y="10705"/>
                    </a:cubicBezTo>
                    <a:cubicBezTo>
                      <a:pt x="2953" y="10705"/>
                      <a:pt x="3037" y="10598"/>
                      <a:pt x="2983" y="10511"/>
                    </a:cubicBezTo>
                    <a:cubicBezTo>
                      <a:pt x="2327" y="9676"/>
                      <a:pt x="2040" y="8686"/>
                      <a:pt x="2756" y="7767"/>
                    </a:cubicBezTo>
                    <a:cubicBezTo>
                      <a:pt x="3030" y="7385"/>
                      <a:pt x="3424" y="7099"/>
                      <a:pt x="3877" y="6956"/>
                    </a:cubicBezTo>
                    <a:cubicBezTo>
                      <a:pt x="4025" y="6915"/>
                      <a:pt x="4312" y="6829"/>
                      <a:pt x="4547" y="6829"/>
                    </a:cubicBezTo>
                    <a:cubicBezTo>
                      <a:pt x="4655" y="6829"/>
                      <a:pt x="4752" y="6847"/>
                      <a:pt x="4820" y="6896"/>
                    </a:cubicBezTo>
                    <a:cubicBezTo>
                      <a:pt x="4839" y="6909"/>
                      <a:pt x="4858" y="6915"/>
                      <a:pt x="4875" y="6915"/>
                    </a:cubicBezTo>
                    <a:cubicBezTo>
                      <a:pt x="4957" y="6915"/>
                      <a:pt x="5014" y="6796"/>
                      <a:pt x="4975" y="6717"/>
                    </a:cubicBezTo>
                    <a:cubicBezTo>
                      <a:pt x="4319" y="5357"/>
                      <a:pt x="4534" y="3794"/>
                      <a:pt x="5405" y="2578"/>
                    </a:cubicBezTo>
                    <a:cubicBezTo>
                      <a:pt x="5798" y="2029"/>
                      <a:pt x="6323" y="1575"/>
                      <a:pt x="6920" y="1241"/>
                    </a:cubicBezTo>
                    <a:cubicBezTo>
                      <a:pt x="7111" y="1141"/>
                      <a:pt x="7721" y="885"/>
                      <a:pt x="8194" y="885"/>
                    </a:cubicBezTo>
                    <a:cubicBezTo>
                      <a:pt x="8398" y="885"/>
                      <a:pt x="8577" y="933"/>
                      <a:pt x="8685" y="1062"/>
                    </a:cubicBezTo>
                    <a:cubicBezTo>
                      <a:pt x="8707" y="1084"/>
                      <a:pt x="8734" y="1094"/>
                      <a:pt x="8761" y="1094"/>
                    </a:cubicBezTo>
                    <a:cubicBezTo>
                      <a:pt x="8824" y="1094"/>
                      <a:pt x="8888" y="1042"/>
                      <a:pt x="8888" y="967"/>
                    </a:cubicBezTo>
                    <a:cubicBezTo>
                      <a:pt x="8819" y="435"/>
                      <a:pt x="9246" y="279"/>
                      <a:pt x="9696" y="279"/>
                    </a:cubicBezTo>
                    <a:close/>
                    <a:moveTo>
                      <a:pt x="14675" y="10638"/>
                    </a:moveTo>
                    <a:cubicBezTo>
                      <a:pt x="16435" y="10638"/>
                      <a:pt x="18163" y="11737"/>
                      <a:pt x="18957" y="13303"/>
                    </a:cubicBezTo>
                    <a:lnTo>
                      <a:pt x="18945" y="13303"/>
                    </a:lnTo>
                    <a:cubicBezTo>
                      <a:pt x="19327" y="14019"/>
                      <a:pt x="19601" y="14782"/>
                      <a:pt x="19768" y="15581"/>
                    </a:cubicBezTo>
                    <a:cubicBezTo>
                      <a:pt x="19947" y="16619"/>
                      <a:pt x="18671" y="17442"/>
                      <a:pt x="17812" y="17824"/>
                    </a:cubicBezTo>
                    <a:lnTo>
                      <a:pt x="17490" y="13875"/>
                    </a:lnTo>
                    <a:cubicBezTo>
                      <a:pt x="17484" y="13804"/>
                      <a:pt x="17421" y="13768"/>
                      <a:pt x="17361" y="13768"/>
                    </a:cubicBezTo>
                    <a:cubicBezTo>
                      <a:pt x="17302" y="13768"/>
                      <a:pt x="17245" y="13804"/>
                      <a:pt x="17251" y="13875"/>
                    </a:cubicBezTo>
                    <a:lnTo>
                      <a:pt x="17573" y="17884"/>
                    </a:lnTo>
                    <a:cubicBezTo>
                      <a:pt x="17621" y="18540"/>
                      <a:pt x="17681" y="19208"/>
                      <a:pt x="17728" y="19864"/>
                    </a:cubicBezTo>
                    <a:cubicBezTo>
                      <a:pt x="17788" y="20580"/>
                      <a:pt x="17955" y="21379"/>
                      <a:pt x="17287" y="21809"/>
                    </a:cubicBezTo>
                    <a:cubicBezTo>
                      <a:pt x="16142" y="22549"/>
                      <a:pt x="14436" y="22728"/>
                      <a:pt x="13123" y="22787"/>
                    </a:cubicBezTo>
                    <a:cubicBezTo>
                      <a:pt x="12866" y="22799"/>
                      <a:pt x="12606" y="22804"/>
                      <a:pt x="12346" y="22804"/>
                    </a:cubicBezTo>
                    <a:cubicBezTo>
                      <a:pt x="11294" y="22804"/>
                      <a:pt x="10227" y="22718"/>
                      <a:pt x="9174" y="22632"/>
                    </a:cubicBezTo>
                    <a:lnTo>
                      <a:pt x="9163" y="22632"/>
                    </a:lnTo>
                    <a:cubicBezTo>
                      <a:pt x="9174" y="22143"/>
                      <a:pt x="9186" y="21654"/>
                      <a:pt x="9210" y="21177"/>
                    </a:cubicBezTo>
                    <a:cubicBezTo>
                      <a:pt x="9258" y="19113"/>
                      <a:pt x="8781" y="17061"/>
                      <a:pt x="8984" y="14997"/>
                    </a:cubicBezTo>
                    <a:cubicBezTo>
                      <a:pt x="8990" y="14925"/>
                      <a:pt x="8933" y="14889"/>
                      <a:pt x="8873" y="14889"/>
                    </a:cubicBezTo>
                    <a:cubicBezTo>
                      <a:pt x="8814" y="14889"/>
                      <a:pt x="8751" y="14925"/>
                      <a:pt x="8745" y="14997"/>
                    </a:cubicBezTo>
                    <a:cubicBezTo>
                      <a:pt x="8590" y="16548"/>
                      <a:pt x="8781" y="18111"/>
                      <a:pt x="8888" y="19661"/>
                    </a:cubicBezTo>
                    <a:cubicBezTo>
                      <a:pt x="8676" y="19672"/>
                      <a:pt x="8466" y="19678"/>
                      <a:pt x="8259" y="19678"/>
                    </a:cubicBezTo>
                    <a:cubicBezTo>
                      <a:pt x="7282" y="19678"/>
                      <a:pt x="6360" y="19551"/>
                      <a:pt x="5405" y="19196"/>
                    </a:cubicBezTo>
                    <a:cubicBezTo>
                      <a:pt x="4963" y="19029"/>
                      <a:pt x="4760" y="19053"/>
                      <a:pt x="4748" y="18564"/>
                    </a:cubicBezTo>
                    <a:cubicBezTo>
                      <a:pt x="4760" y="18206"/>
                      <a:pt x="4796" y="17848"/>
                      <a:pt x="4856" y="17490"/>
                    </a:cubicBezTo>
                    <a:cubicBezTo>
                      <a:pt x="4915" y="16989"/>
                      <a:pt x="5011" y="16500"/>
                      <a:pt x="5142" y="16023"/>
                    </a:cubicBezTo>
                    <a:cubicBezTo>
                      <a:pt x="5428" y="14949"/>
                      <a:pt x="5894" y="13804"/>
                      <a:pt x="6598" y="12933"/>
                    </a:cubicBezTo>
                    <a:cubicBezTo>
                      <a:pt x="6884" y="12575"/>
                      <a:pt x="7230" y="12265"/>
                      <a:pt x="7612" y="12014"/>
                    </a:cubicBezTo>
                    <a:cubicBezTo>
                      <a:pt x="8041" y="11728"/>
                      <a:pt x="8805" y="11179"/>
                      <a:pt x="9341" y="11167"/>
                    </a:cubicBezTo>
                    <a:cubicBezTo>
                      <a:pt x="9352" y="11167"/>
                      <a:pt x="9363" y="11167"/>
                      <a:pt x="9374" y="11167"/>
                    </a:cubicBezTo>
                    <a:cubicBezTo>
                      <a:pt x="10167" y="11167"/>
                      <a:pt x="10676" y="12018"/>
                      <a:pt x="11393" y="12289"/>
                    </a:cubicBezTo>
                    <a:cubicBezTo>
                      <a:pt x="11734" y="12417"/>
                      <a:pt x="12093" y="12484"/>
                      <a:pt x="12450" y="12484"/>
                    </a:cubicBezTo>
                    <a:cubicBezTo>
                      <a:pt x="12755" y="12484"/>
                      <a:pt x="13059" y="12435"/>
                      <a:pt x="13350" y="12336"/>
                    </a:cubicBezTo>
                    <a:cubicBezTo>
                      <a:pt x="13768" y="12193"/>
                      <a:pt x="14281" y="11907"/>
                      <a:pt x="14436" y="11454"/>
                    </a:cubicBezTo>
                    <a:cubicBezTo>
                      <a:pt x="14507" y="11191"/>
                      <a:pt x="14531" y="10905"/>
                      <a:pt x="14483" y="10642"/>
                    </a:cubicBezTo>
                    <a:cubicBezTo>
                      <a:pt x="14547" y="10639"/>
                      <a:pt x="14611" y="10638"/>
                      <a:pt x="14675" y="10638"/>
                    </a:cubicBezTo>
                    <a:close/>
                    <a:moveTo>
                      <a:pt x="24402" y="9414"/>
                    </a:moveTo>
                    <a:cubicBezTo>
                      <a:pt x="24562" y="9414"/>
                      <a:pt x="24710" y="10055"/>
                      <a:pt x="24731" y="10249"/>
                    </a:cubicBezTo>
                    <a:cubicBezTo>
                      <a:pt x="24779" y="10750"/>
                      <a:pt x="24552" y="11358"/>
                      <a:pt x="24827" y="11811"/>
                    </a:cubicBezTo>
                    <a:cubicBezTo>
                      <a:pt x="24934" y="11955"/>
                      <a:pt x="25053" y="12074"/>
                      <a:pt x="25197" y="12181"/>
                    </a:cubicBezTo>
                    <a:cubicBezTo>
                      <a:pt x="25769" y="12670"/>
                      <a:pt x="26139" y="13148"/>
                      <a:pt x="25865" y="13947"/>
                    </a:cubicBezTo>
                    <a:cubicBezTo>
                      <a:pt x="25829" y="14039"/>
                      <a:pt x="25899" y="14097"/>
                      <a:pt x="25971" y="14097"/>
                    </a:cubicBezTo>
                    <a:cubicBezTo>
                      <a:pt x="26021" y="14097"/>
                      <a:pt x="26072" y="14070"/>
                      <a:pt x="26091" y="14007"/>
                    </a:cubicBezTo>
                    <a:cubicBezTo>
                      <a:pt x="26246" y="13577"/>
                      <a:pt x="26282" y="13160"/>
                      <a:pt x="26067" y="12730"/>
                    </a:cubicBezTo>
                    <a:cubicBezTo>
                      <a:pt x="25936" y="12456"/>
                      <a:pt x="25686" y="12277"/>
                      <a:pt x="25459" y="12086"/>
                    </a:cubicBezTo>
                    <a:cubicBezTo>
                      <a:pt x="26366" y="11120"/>
                      <a:pt x="27463" y="10463"/>
                      <a:pt x="28644" y="9891"/>
                    </a:cubicBezTo>
                    <a:cubicBezTo>
                      <a:pt x="28754" y="9836"/>
                      <a:pt x="28983" y="9678"/>
                      <a:pt x="29160" y="9678"/>
                    </a:cubicBezTo>
                    <a:cubicBezTo>
                      <a:pt x="29253" y="9678"/>
                      <a:pt x="29331" y="9721"/>
                      <a:pt x="29372" y="9843"/>
                    </a:cubicBezTo>
                    <a:cubicBezTo>
                      <a:pt x="29408" y="9974"/>
                      <a:pt x="28549" y="10487"/>
                      <a:pt x="28394" y="10607"/>
                    </a:cubicBezTo>
                    <a:cubicBezTo>
                      <a:pt x="27881" y="10964"/>
                      <a:pt x="27368" y="11334"/>
                      <a:pt x="26867" y="11728"/>
                    </a:cubicBezTo>
                    <a:cubicBezTo>
                      <a:pt x="26807" y="11776"/>
                      <a:pt x="26795" y="11847"/>
                      <a:pt x="26843" y="11907"/>
                    </a:cubicBezTo>
                    <a:cubicBezTo>
                      <a:pt x="26858" y="11953"/>
                      <a:pt x="26898" y="11974"/>
                      <a:pt x="26937" y="11974"/>
                    </a:cubicBezTo>
                    <a:cubicBezTo>
                      <a:pt x="26959" y="11974"/>
                      <a:pt x="26981" y="11967"/>
                      <a:pt x="26998" y="11955"/>
                    </a:cubicBezTo>
                    <a:cubicBezTo>
                      <a:pt x="27117" y="11859"/>
                      <a:pt x="27237" y="11776"/>
                      <a:pt x="27344" y="11692"/>
                    </a:cubicBezTo>
                    <a:cubicBezTo>
                      <a:pt x="27559" y="11537"/>
                      <a:pt x="27845" y="11346"/>
                      <a:pt x="28143" y="11131"/>
                    </a:cubicBezTo>
                    <a:lnTo>
                      <a:pt x="28334" y="11012"/>
                    </a:lnTo>
                    <a:cubicBezTo>
                      <a:pt x="28561" y="10869"/>
                      <a:pt x="28799" y="10726"/>
                      <a:pt x="29038" y="10595"/>
                    </a:cubicBezTo>
                    <a:cubicBezTo>
                      <a:pt x="29174" y="10527"/>
                      <a:pt x="29568" y="10222"/>
                      <a:pt x="29740" y="10222"/>
                    </a:cubicBezTo>
                    <a:cubicBezTo>
                      <a:pt x="29749" y="10222"/>
                      <a:pt x="29758" y="10223"/>
                      <a:pt x="29766" y="10225"/>
                    </a:cubicBezTo>
                    <a:cubicBezTo>
                      <a:pt x="30315" y="10320"/>
                      <a:pt x="29658" y="10702"/>
                      <a:pt x="29515" y="10809"/>
                    </a:cubicBezTo>
                    <a:cubicBezTo>
                      <a:pt x="29277" y="10988"/>
                      <a:pt x="29026" y="11155"/>
                      <a:pt x="28776" y="11334"/>
                    </a:cubicBezTo>
                    <a:cubicBezTo>
                      <a:pt x="28597" y="11466"/>
                      <a:pt x="28418" y="11597"/>
                      <a:pt x="28227" y="11728"/>
                    </a:cubicBezTo>
                    <a:cubicBezTo>
                      <a:pt x="27976" y="11907"/>
                      <a:pt x="27726" y="12086"/>
                      <a:pt x="27475" y="12277"/>
                    </a:cubicBezTo>
                    <a:cubicBezTo>
                      <a:pt x="27451" y="12301"/>
                      <a:pt x="27439" y="12324"/>
                      <a:pt x="27428" y="12348"/>
                    </a:cubicBezTo>
                    <a:cubicBezTo>
                      <a:pt x="27390" y="12424"/>
                      <a:pt x="27449" y="12529"/>
                      <a:pt x="27528" y="12529"/>
                    </a:cubicBezTo>
                    <a:cubicBezTo>
                      <a:pt x="27549" y="12529"/>
                      <a:pt x="27572" y="12521"/>
                      <a:pt x="27595" y="12503"/>
                    </a:cubicBezTo>
                    <a:cubicBezTo>
                      <a:pt x="27964" y="12229"/>
                      <a:pt x="28358" y="11955"/>
                      <a:pt x="28740" y="11680"/>
                    </a:cubicBezTo>
                    <a:lnTo>
                      <a:pt x="28943" y="11549"/>
                    </a:lnTo>
                    <a:cubicBezTo>
                      <a:pt x="29169" y="11406"/>
                      <a:pt x="29408" y="11263"/>
                      <a:pt x="29647" y="11131"/>
                    </a:cubicBezTo>
                    <a:cubicBezTo>
                      <a:pt x="29771" y="11063"/>
                      <a:pt x="30175" y="10759"/>
                      <a:pt x="30349" y="10759"/>
                    </a:cubicBezTo>
                    <a:cubicBezTo>
                      <a:pt x="30358" y="10759"/>
                      <a:pt x="30366" y="10760"/>
                      <a:pt x="30374" y="10762"/>
                    </a:cubicBezTo>
                    <a:cubicBezTo>
                      <a:pt x="30911" y="10857"/>
                      <a:pt x="30267" y="11239"/>
                      <a:pt x="30124" y="11346"/>
                    </a:cubicBezTo>
                    <a:cubicBezTo>
                      <a:pt x="29885" y="11525"/>
                      <a:pt x="29635" y="11692"/>
                      <a:pt x="29384" y="11871"/>
                    </a:cubicBezTo>
                    <a:cubicBezTo>
                      <a:pt x="28990" y="12157"/>
                      <a:pt x="28585" y="12444"/>
                      <a:pt x="28191" y="12742"/>
                    </a:cubicBezTo>
                    <a:lnTo>
                      <a:pt x="28036" y="12849"/>
                    </a:lnTo>
                    <a:cubicBezTo>
                      <a:pt x="27936" y="12929"/>
                      <a:pt x="28003" y="13084"/>
                      <a:pt x="28104" y="13084"/>
                    </a:cubicBezTo>
                    <a:cubicBezTo>
                      <a:pt x="28124" y="13084"/>
                      <a:pt x="28146" y="13078"/>
                      <a:pt x="28167" y="13064"/>
                    </a:cubicBezTo>
                    <a:cubicBezTo>
                      <a:pt x="28167" y="13064"/>
                      <a:pt x="28179" y="13052"/>
                      <a:pt x="28191" y="13040"/>
                    </a:cubicBezTo>
                    <a:cubicBezTo>
                      <a:pt x="28883" y="12515"/>
                      <a:pt x="29611" y="12038"/>
                      <a:pt x="30303" y="11501"/>
                    </a:cubicBezTo>
                    <a:cubicBezTo>
                      <a:pt x="30540" y="11355"/>
                      <a:pt x="30743" y="11258"/>
                      <a:pt x="30862" y="11258"/>
                    </a:cubicBezTo>
                    <a:cubicBezTo>
                      <a:pt x="30899" y="11258"/>
                      <a:pt x="30927" y="11267"/>
                      <a:pt x="30947" y="11287"/>
                    </a:cubicBezTo>
                    <a:cubicBezTo>
                      <a:pt x="31257" y="11525"/>
                      <a:pt x="29026" y="13231"/>
                      <a:pt x="28740" y="13482"/>
                    </a:cubicBezTo>
                    <a:cubicBezTo>
                      <a:pt x="27201" y="14901"/>
                      <a:pt x="26437" y="16715"/>
                      <a:pt x="25912" y="18707"/>
                    </a:cubicBezTo>
                    <a:cubicBezTo>
                      <a:pt x="25328" y="20878"/>
                      <a:pt x="24445" y="23014"/>
                      <a:pt x="23073" y="24815"/>
                    </a:cubicBezTo>
                    <a:cubicBezTo>
                      <a:pt x="22775" y="25209"/>
                      <a:pt x="22417" y="25710"/>
                      <a:pt x="22023" y="26008"/>
                    </a:cubicBezTo>
                    <a:cubicBezTo>
                      <a:pt x="21851" y="26136"/>
                      <a:pt x="21673" y="26188"/>
                      <a:pt x="21492" y="26188"/>
                    </a:cubicBezTo>
                    <a:cubicBezTo>
                      <a:pt x="21084" y="26188"/>
                      <a:pt x="20666" y="25923"/>
                      <a:pt x="20293" y="25674"/>
                    </a:cubicBezTo>
                    <a:cubicBezTo>
                      <a:pt x="19339" y="25030"/>
                      <a:pt x="18563" y="24159"/>
                      <a:pt x="18039" y="23145"/>
                    </a:cubicBezTo>
                    <a:cubicBezTo>
                      <a:pt x="18039" y="23133"/>
                      <a:pt x="18027" y="23121"/>
                      <a:pt x="18015" y="23109"/>
                    </a:cubicBezTo>
                    <a:cubicBezTo>
                      <a:pt x="17943" y="22656"/>
                      <a:pt x="17895" y="22191"/>
                      <a:pt x="17871" y="21725"/>
                    </a:cubicBezTo>
                    <a:cubicBezTo>
                      <a:pt x="18027" y="21535"/>
                      <a:pt x="18027" y="21332"/>
                      <a:pt x="18027" y="21069"/>
                    </a:cubicBezTo>
                    <a:cubicBezTo>
                      <a:pt x="18050" y="20318"/>
                      <a:pt x="17955" y="19542"/>
                      <a:pt x="17895" y="18791"/>
                    </a:cubicBezTo>
                    <a:lnTo>
                      <a:pt x="17836" y="18063"/>
                    </a:lnTo>
                    <a:cubicBezTo>
                      <a:pt x="18301" y="17872"/>
                      <a:pt x="18730" y="17609"/>
                      <a:pt x="19112" y="17287"/>
                    </a:cubicBezTo>
                    <a:cubicBezTo>
                      <a:pt x="19279" y="17132"/>
                      <a:pt x="19566" y="16929"/>
                      <a:pt x="19804" y="16715"/>
                    </a:cubicBezTo>
                    <a:cubicBezTo>
                      <a:pt x="20472" y="17967"/>
                      <a:pt x="21033" y="19292"/>
                      <a:pt x="21462" y="20652"/>
                    </a:cubicBezTo>
                    <a:lnTo>
                      <a:pt x="21462" y="20687"/>
                    </a:lnTo>
                    <a:cubicBezTo>
                      <a:pt x="21451" y="20735"/>
                      <a:pt x="21474" y="20783"/>
                      <a:pt x="21510" y="20807"/>
                    </a:cubicBezTo>
                    <a:cubicBezTo>
                      <a:pt x="21582" y="21069"/>
                      <a:pt x="21665" y="21332"/>
                      <a:pt x="21713" y="21606"/>
                    </a:cubicBezTo>
                    <a:cubicBezTo>
                      <a:pt x="21727" y="21667"/>
                      <a:pt x="21772" y="21693"/>
                      <a:pt x="21819" y="21693"/>
                    </a:cubicBezTo>
                    <a:cubicBezTo>
                      <a:pt x="21893" y="21693"/>
                      <a:pt x="21973" y="21629"/>
                      <a:pt x="21952" y="21535"/>
                    </a:cubicBezTo>
                    <a:cubicBezTo>
                      <a:pt x="21880" y="21236"/>
                      <a:pt x="21796" y="20938"/>
                      <a:pt x="21713" y="20640"/>
                    </a:cubicBezTo>
                    <a:cubicBezTo>
                      <a:pt x="22059" y="19053"/>
                      <a:pt x="23061" y="17741"/>
                      <a:pt x="23610" y="16238"/>
                    </a:cubicBezTo>
                    <a:cubicBezTo>
                      <a:pt x="24171" y="14722"/>
                      <a:pt x="24171" y="13100"/>
                      <a:pt x="24159" y="11525"/>
                    </a:cubicBezTo>
                    <a:cubicBezTo>
                      <a:pt x="24171" y="11036"/>
                      <a:pt x="24206" y="10547"/>
                      <a:pt x="24266" y="10070"/>
                    </a:cubicBezTo>
                    <a:cubicBezTo>
                      <a:pt x="24278" y="9950"/>
                      <a:pt x="24266" y="9521"/>
                      <a:pt x="24350" y="9437"/>
                    </a:cubicBezTo>
                    <a:cubicBezTo>
                      <a:pt x="24367" y="9421"/>
                      <a:pt x="24384" y="9414"/>
                      <a:pt x="24402" y="9414"/>
                    </a:cubicBezTo>
                    <a:close/>
                    <a:moveTo>
                      <a:pt x="17633" y="21940"/>
                    </a:moveTo>
                    <a:cubicBezTo>
                      <a:pt x="17728" y="23360"/>
                      <a:pt x="18062" y="24744"/>
                      <a:pt x="18432" y="26116"/>
                    </a:cubicBezTo>
                    <a:cubicBezTo>
                      <a:pt x="18206" y="26867"/>
                      <a:pt x="15676" y="27058"/>
                      <a:pt x="15175" y="27130"/>
                    </a:cubicBezTo>
                    <a:cubicBezTo>
                      <a:pt x="14841" y="27172"/>
                      <a:pt x="12807" y="27393"/>
                      <a:pt x="11234" y="27393"/>
                    </a:cubicBezTo>
                    <a:cubicBezTo>
                      <a:pt x="10164" y="27393"/>
                      <a:pt x="9308" y="27291"/>
                      <a:pt x="9341" y="26963"/>
                    </a:cubicBezTo>
                    <a:cubicBezTo>
                      <a:pt x="9341" y="26927"/>
                      <a:pt x="9330" y="26891"/>
                      <a:pt x="9294" y="26867"/>
                    </a:cubicBezTo>
                    <a:cubicBezTo>
                      <a:pt x="9246" y="26175"/>
                      <a:pt x="9127" y="25471"/>
                      <a:pt x="9103" y="24768"/>
                    </a:cubicBezTo>
                    <a:cubicBezTo>
                      <a:pt x="9115" y="24135"/>
                      <a:pt x="9139" y="23503"/>
                      <a:pt x="9151" y="22883"/>
                    </a:cubicBezTo>
                    <a:lnTo>
                      <a:pt x="9174" y="22883"/>
                    </a:lnTo>
                    <a:cubicBezTo>
                      <a:pt x="10222" y="22968"/>
                      <a:pt x="11275" y="23053"/>
                      <a:pt x="12329" y="23053"/>
                    </a:cubicBezTo>
                    <a:cubicBezTo>
                      <a:pt x="12896" y="23053"/>
                      <a:pt x="13463" y="23029"/>
                      <a:pt x="14030" y="22966"/>
                    </a:cubicBezTo>
                    <a:cubicBezTo>
                      <a:pt x="14722" y="22895"/>
                      <a:pt x="15402" y="22751"/>
                      <a:pt x="16070" y="22549"/>
                    </a:cubicBezTo>
                    <a:cubicBezTo>
                      <a:pt x="16511" y="22405"/>
                      <a:pt x="17203" y="22238"/>
                      <a:pt x="17633" y="21940"/>
                    </a:cubicBezTo>
                    <a:close/>
                    <a:moveTo>
                      <a:pt x="9031" y="26748"/>
                    </a:moveTo>
                    <a:cubicBezTo>
                      <a:pt x="9091" y="27309"/>
                      <a:pt x="9079" y="27881"/>
                      <a:pt x="9007" y="28442"/>
                    </a:cubicBezTo>
                    <a:cubicBezTo>
                      <a:pt x="9007" y="28466"/>
                      <a:pt x="9007" y="28478"/>
                      <a:pt x="8995" y="28490"/>
                    </a:cubicBezTo>
                    <a:cubicBezTo>
                      <a:pt x="8984" y="28490"/>
                      <a:pt x="8960" y="28502"/>
                      <a:pt x="8948" y="28514"/>
                    </a:cubicBezTo>
                    <a:cubicBezTo>
                      <a:pt x="8972" y="28132"/>
                      <a:pt x="8995" y="27762"/>
                      <a:pt x="9007" y="27392"/>
                    </a:cubicBezTo>
                    <a:cubicBezTo>
                      <a:pt x="9019" y="27177"/>
                      <a:pt x="9019" y="26963"/>
                      <a:pt x="9031" y="26748"/>
                    </a:cubicBezTo>
                    <a:close/>
                    <a:moveTo>
                      <a:pt x="18540" y="26485"/>
                    </a:moveTo>
                    <a:cubicBezTo>
                      <a:pt x="18611" y="26784"/>
                      <a:pt x="18695" y="27070"/>
                      <a:pt x="18790" y="27356"/>
                    </a:cubicBezTo>
                    <a:cubicBezTo>
                      <a:pt x="18766" y="27619"/>
                      <a:pt x="18134" y="27893"/>
                      <a:pt x="17919" y="27977"/>
                    </a:cubicBezTo>
                    <a:cubicBezTo>
                      <a:pt x="17728" y="28036"/>
                      <a:pt x="17526" y="28096"/>
                      <a:pt x="17335" y="28132"/>
                    </a:cubicBezTo>
                    <a:cubicBezTo>
                      <a:pt x="16798" y="28239"/>
                      <a:pt x="16261" y="28335"/>
                      <a:pt x="15724" y="28394"/>
                    </a:cubicBezTo>
                    <a:cubicBezTo>
                      <a:pt x="14841" y="28502"/>
                      <a:pt x="13970" y="28561"/>
                      <a:pt x="13088" y="28633"/>
                    </a:cubicBezTo>
                    <a:cubicBezTo>
                      <a:pt x="12411" y="28684"/>
                      <a:pt x="11503" y="28858"/>
                      <a:pt x="10657" y="28858"/>
                    </a:cubicBezTo>
                    <a:cubicBezTo>
                      <a:pt x="10131" y="28858"/>
                      <a:pt x="9629" y="28791"/>
                      <a:pt x="9222" y="28585"/>
                    </a:cubicBezTo>
                    <a:cubicBezTo>
                      <a:pt x="9246" y="28454"/>
                      <a:pt x="9270" y="28311"/>
                      <a:pt x="9294" y="28168"/>
                    </a:cubicBezTo>
                    <a:cubicBezTo>
                      <a:pt x="9318" y="27917"/>
                      <a:pt x="9330" y="27667"/>
                      <a:pt x="9330" y="27404"/>
                    </a:cubicBezTo>
                    <a:cubicBezTo>
                      <a:pt x="9654" y="27607"/>
                      <a:pt x="10261" y="27628"/>
                      <a:pt x="10720" y="27628"/>
                    </a:cubicBezTo>
                    <a:cubicBezTo>
                      <a:pt x="10838" y="27628"/>
                      <a:pt x="10946" y="27626"/>
                      <a:pt x="11037" y="27626"/>
                    </a:cubicBezTo>
                    <a:cubicBezTo>
                      <a:pt x="11113" y="27626"/>
                      <a:pt x="11178" y="27627"/>
                      <a:pt x="11226" y="27631"/>
                    </a:cubicBezTo>
                    <a:cubicBezTo>
                      <a:pt x="11484" y="27647"/>
                      <a:pt x="11744" y="27655"/>
                      <a:pt x="12006" y="27655"/>
                    </a:cubicBezTo>
                    <a:cubicBezTo>
                      <a:pt x="13265" y="27655"/>
                      <a:pt x="14569" y="27480"/>
                      <a:pt x="15784" y="27273"/>
                    </a:cubicBezTo>
                    <a:cubicBezTo>
                      <a:pt x="16344" y="27177"/>
                      <a:pt x="18003" y="27082"/>
                      <a:pt x="18540" y="26485"/>
                    </a:cubicBezTo>
                    <a:close/>
                    <a:moveTo>
                      <a:pt x="4892" y="19327"/>
                    </a:moveTo>
                    <a:lnTo>
                      <a:pt x="4892" y="19327"/>
                    </a:lnTo>
                    <a:cubicBezTo>
                      <a:pt x="5166" y="19435"/>
                      <a:pt x="5452" y="19530"/>
                      <a:pt x="5727" y="19614"/>
                    </a:cubicBezTo>
                    <a:cubicBezTo>
                      <a:pt x="6529" y="19878"/>
                      <a:pt x="7317" y="19954"/>
                      <a:pt x="8134" y="19954"/>
                    </a:cubicBezTo>
                    <a:cubicBezTo>
                      <a:pt x="8386" y="19954"/>
                      <a:pt x="8641" y="19947"/>
                      <a:pt x="8900" y="19936"/>
                    </a:cubicBezTo>
                    <a:cubicBezTo>
                      <a:pt x="8936" y="20520"/>
                      <a:pt x="8960" y="21093"/>
                      <a:pt x="8936" y="21666"/>
                    </a:cubicBezTo>
                    <a:cubicBezTo>
                      <a:pt x="8912" y="22572"/>
                      <a:pt x="8888" y="23479"/>
                      <a:pt x="8852" y="24386"/>
                    </a:cubicBezTo>
                    <a:cubicBezTo>
                      <a:pt x="8852" y="24386"/>
                      <a:pt x="8852" y="24398"/>
                      <a:pt x="8852" y="24410"/>
                    </a:cubicBezTo>
                    <a:lnTo>
                      <a:pt x="8852" y="24529"/>
                    </a:lnTo>
                    <a:cubicBezTo>
                      <a:pt x="8817" y="25913"/>
                      <a:pt x="8769" y="27297"/>
                      <a:pt x="8709" y="28669"/>
                    </a:cubicBezTo>
                    <a:cubicBezTo>
                      <a:pt x="8685" y="29182"/>
                      <a:pt x="8673" y="29719"/>
                      <a:pt x="8661" y="30243"/>
                    </a:cubicBezTo>
                    <a:cubicBezTo>
                      <a:pt x="8638" y="30816"/>
                      <a:pt x="8650" y="31401"/>
                      <a:pt x="8709" y="31973"/>
                    </a:cubicBezTo>
                    <a:cubicBezTo>
                      <a:pt x="8709" y="31997"/>
                      <a:pt x="8721" y="32009"/>
                      <a:pt x="8721" y="32033"/>
                    </a:cubicBezTo>
                    <a:cubicBezTo>
                      <a:pt x="8793" y="32975"/>
                      <a:pt x="9031" y="33894"/>
                      <a:pt x="9413" y="34765"/>
                    </a:cubicBezTo>
                    <a:cubicBezTo>
                      <a:pt x="9568" y="35123"/>
                      <a:pt x="9783" y="35445"/>
                      <a:pt x="9974" y="35791"/>
                    </a:cubicBezTo>
                    <a:cubicBezTo>
                      <a:pt x="10099" y="35999"/>
                      <a:pt x="10560" y="37006"/>
                      <a:pt x="10279" y="37006"/>
                    </a:cubicBezTo>
                    <a:cubicBezTo>
                      <a:pt x="10238" y="37006"/>
                      <a:pt x="10181" y="36985"/>
                      <a:pt x="10105" y="36936"/>
                    </a:cubicBezTo>
                    <a:cubicBezTo>
                      <a:pt x="9878" y="36781"/>
                      <a:pt x="9652" y="36304"/>
                      <a:pt x="9413" y="36101"/>
                    </a:cubicBezTo>
                    <a:cubicBezTo>
                      <a:pt x="9222" y="35934"/>
                      <a:pt x="9043" y="35755"/>
                      <a:pt x="8876" y="35552"/>
                    </a:cubicBezTo>
                    <a:cubicBezTo>
                      <a:pt x="8856" y="35528"/>
                      <a:pt x="8830" y="35518"/>
                      <a:pt x="8804" y="35518"/>
                    </a:cubicBezTo>
                    <a:cubicBezTo>
                      <a:pt x="8740" y="35518"/>
                      <a:pt x="8673" y="35580"/>
                      <a:pt x="8673" y="35648"/>
                    </a:cubicBezTo>
                    <a:cubicBezTo>
                      <a:pt x="8590" y="36924"/>
                      <a:pt x="9127" y="37831"/>
                      <a:pt x="9461" y="39012"/>
                    </a:cubicBezTo>
                    <a:cubicBezTo>
                      <a:pt x="9550" y="39329"/>
                      <a:pt x="9606" y="39751"/>
                      <a:pt x="9460" y="39751"/>
                    </a:cubicBezTo>
                    <a:cubicBezTo>
                      <a:pt x="9391" y="39751"/>
                      <a:pt x="9278" y="39658"/>
                      <a:pt x="9103" y="39418"/>
                    </a:cubicBezTo>
                    <a:cubicBezTo>
                      <a:pt x="8948" y="39203"/>
                      <a:pt x="8817" y="38976"/>
                      <a:pt x="8685" y="38750"/>
                    </a:cubicBezTo>
                    <a:cubicBezTo>
                      <a:pt x="8518" y="38463"/>
                      <a:pt x="8387" y="38165"/>
                      <a:pt x="8280" y="37855"/>
                    </a:cubicBezTo>
                    <a:cubicBezTo>
                      <a:pt x="8208" y="37652"/>
                      <a:pt x="8137" y="37449"/>
                      <a:pt x="8077" y="37246"/>
                    </a:cubicBezTo>
                    <a:cubicBezTo>
                      <a:pt x="8041" y="37091"/>
                      <a:pt x="8005" y="36948"/>
                      <a:pt x="7969" y="36793"/>
                    </a:cubicBezTo>
                    <a:cubicBezTo>
                      <a:pt x="7958" y="36769"/>
                      <a:pt x="7946" y="36745"/>
                      <a:pt x="7922" y="36733"/>
                    </a:cubicBezTo>
                    <a:cubicBezTo>
                      <a:pt x="7900" y="36685"/>
                      <a:pt x="7859" y="36664"/>
                      <a:pt x="7817" y="36664"/>
                    </a:cubicBezTo>
                    <a:cubicBezTo>
                      <a:pt x="7745" y="36664"/>
                      <a:pt x="7672" y="36726"/>
                      <a:pt x="7695" y="36817"/>
                    </a:cubicBezTo>
                    <a:cubicBezTo>
                      <a:pt x="7743" y="37008"/>
                      <a:pt x="7802" y="37187"/>
                      <a:pt x="7862" y="37378"/>
                    </a:cubicBezTo>
                    <a:cubicBezTo>
                      <a:pt x="7922" y="37557"/>
                      <a:pt x="7969" y="37736"/>
                      <a:pt x="8041" y="37915"/>
                    </a:cubicBezTo>
                    <a:cubicBezTo>
                      <a:pt x="8148" y="38213"/>
                      <a:pt x="8256" y="38523"/>
                      <a:pt x="8363" y="38821"/>
                    </a:cubicBezTo>
                    <a:cubicBezTo>
                      <a:pt x="8447" y="39060"/>
                      <a:pt x="8840" y="39752"/>
                      <a:pt x="8757" y="39966"/>
                    </a:cubicBezTo>
                    <a:cubicBezTo>
                      <a:pt x="8812" y="40077"/>
                      <a:pt x="8807" y="40134"/>
                      <a:pt x="8744" y="40134"/>
                    </a:cubicBezTo>
                    <a:cubicBezTo>
                      <a:pt x="8685" y="40134"/>
                      <a:pt x="8573" y="40083"/>
                      <a:pt x="8411" y="39978"/>
                    </a:cubicBezTo>
                    <a:cubicBezTo>
                      <a:pt x="8280" y="39871"/>
                      <a:pt x="8160" y="39728"/>
                      <a:pt x="8077" y="39585"/>
                    </a:cubicBezTo>
                    <a:cubicBezTo>
                      <a:pt x="7981" y="39430"/>
                      <a:pt x="7886" y="39263"/>
                      <a:pt x="7802" y="39096"/>
                    </a:cubicBezTo>
                    <a:cubicBezTo>
                      <a:pt x="7480" y="38487"/>
                      <a:pt x="7242" y="37843"/>
                      <a:pt x="7099" y="37175"/>
                    </a:cubicBezTo>
                    <a:cubicBezTo>
                      <a:pt x="7087" y="37127"/>
                      <a:pt x="7063" y="37103"/>
                      <a:pt x="7027" y="37091"/>
                    </a:cubicBezTo>
                    <a:cubicBezTo>
                      <a:pt x="7010" y="37083"/>
                      <a:pt x="6992" y="37079"/>
                      <a:pt x="6974" y="37079"/>
                    </a:cubicBezTo>
                    <a:cubicBezTo>
                      <a:pt x="6893" y="37079"/>
                      <a:pt x="6819" y="37159"/>
                      <a:pt x="6848" y="37246"/>
                    </a:cubicBezTo>
                    <a:cubicBezTo>
                      <a:pt x="6896" y="37425"/>
                      <a:pt x="6955" y="37616"/>
                      <a:pt x="7003" y="37807"/>
                    </a:cubicBezTo>
                    <a:cubicBezTo>
                      <a:pt x="7027" y="37855"/>
                      <a:pt x="7039" y="37903"/>
                      <a:pt x="7051" y="37950"/>
                    </a:cubicBezTo>
                    <a:cubicBezTo>
                      <a:pt x="7158" y="38320"/>
                      <a:pt x="7278" y="38678"/>
                      <a:pt x="7397" y="39036"/>
                    </a:cubicBezTo>
                    <a:cubicBezTo>
                      <a:pt x="7445" y="39167"/>
                      <a:pt x="7814" y="40026"/>
                      <a:pt x="7743" y="40098"/>
                    </a:cubicBezTo>
                    <a:cubicBezTo>
                      <a:pt x="7714" y="40128"/>
                      <a:pt x="7682" y="40142"/>
                      <a:pt x="7648" y="40142"/>
                    </a:cubicBezTo>
                    <a:cubicBezTo>
                      <a:pt x="7429" y="40142"/>
                      <a:pt x="7124" y="39574"/>
                      <a:pt x="6979" y="39275"/>
                    </a:cubicBezTo>
                    <a:cubicBezTo>
                      <a:pt x="6705" y="38571"/>
                      <a:pt x="6419" y="37938"/>
                      <a:pt x="6359" y="37163"/>
                    </a:cubicBezTo>
                    <a:cubicBezTo>
                      <a:pt x="6359" y="37139"/>
                      <a:pt x="6347" y="37115"/>
                      <a:pt x="6335" y="37103"/>
                    </a:cubicBezTo>
                    <a:cubicBezTo>
                      <a:pt x="6318" y="37036"/>
                      <a:pt x="6262" y="37003"/>
                      <a:pt x="6208" y="37003"/>
                    </a:cubicBezTo>
                    <a:cubicBezTo>
                      <a:pt x="6147" y="37003"/>
                      <a:pt x="6090" y="37045"/>
                      <a:pt x="6096" y="37127"/>
                    </a:cubicBezTo>
                    <a:cubicBezTo>
                      <a:pt x="6108" y="37270"/>
                      <a:pt x="6144" y="37449"/>
                      <a:pt x="6168" y="37616"/>
                    </a:cubicBezTo>
                    <a:cubicBezTo>
                      <a:pt x="6228" y="37938"/>
                      <a:pt x="6311" y="38249"/>
                      <a:pt x="6419" y="38559"/>
                    </a:cubicBezTo>
                    <a:lnTo>
                      <a:pt x="6442" y="38595"/>
                    </a:lnTo>
                    <a:cubicBezTo>
                      <a:pt x="6454" y="38654"/>
                      <a:pt x="6478" y="38726"/>
                      <a:pt x="6514" y="38785"/>
                    </a:cubicBezTo>
                    <a:lnTo>
                      <a:pt x="6562" y="38917"/>
                    </a:lnTo>
                    <a:cubicBezTo>
                      <a:pt x="6609" y="39024"/>
                      <a:pt x="6657" y="39143"/>
                      <a:pt x="6705" y="39251"/>
                    </a:cubicBezTo>
                    <a:cubicBezTo>
                      <a:pt x="6717" y="39286"/>
                      <a:pt x="6741" y="39322"/>
                      <a:pt x="6753" y="39358"/>
                    </a:cubicBezTo>
                    <a:lnTo>
                      <a:pt x="6765" y="39382"/>
                    </a:lnTo>
                    <a:cubicBezTo>
                      <a:pt x="6800" y="39442"/>
                      <a:pt x="6836" y="39537"/>
                      <a:pt x="6884" y="39621"/>
                    </a:cubicBezTo>
                    <a:cubicBezTo>
                      <a:pt x="6932" y="39752"/>
                      <a:pt x="6932" y="39859"/>
                      <a:pt x="6800" y="39895"/>
                    </a:cubicBezTo>
                    <a:cubicBezTo>
                      <a:pt x="6776" y="39903"/>
                      <a:pt x="6753" y="39907"/>
                      <a:pt x="6730" y="39907"/>
                    </a:cubicBezTo>
                    <a:cubicBezTo>
                      <a:pt x="6520" y="39907"/>
                      <a:pt x="6383" y="39579"/>
                      <a:pt x="6275" y="39418"/>
                    </a:cubicBezTo>
                    <a:cubicBezTo>
                      <a:pt x="6013" y="38929"/>
                      <a:pt x="5822" y="38392"/>
                      <a:pt x="5727" y="37843"/>
                    </a:cubicBezTo>
                    <a:cubicBezTo>
                      <a:pt x="5524" y="36829"/>
                      <a:pt x="5607" y="35815"/>
                      <a:pt x="5631" y="34789"/>
                    </a:cubicBezTo>
                    <a:cubicBezTo>
                      <a:pt x="5631" y="33763"/>
                      <a:pt x="5583" y="32737"/>
                      <a:pt x="5464" y="31723"/>
                    </a:cubicBezTo>
                    <a:cubicBezTo>
                      <a:pt x="5118" y="27607"/>
                      <a:pt x="4868" y="23455"/>
                      <a:pt x="4892" y="19327"/>
                    </a:cubicBezTo>
                    <a:close/>
                    <a:moveTo>
                      <a:pt x="18897" y="27762"/>
                    </a:moveTo>
                    <a:cubicBezTo>
                      <a:pt x="19458" y="29766"/>
                      <a:pt x="19864" y="31794"/>
                      <a:pt x="20126" y="33846"/>
                    </a:cubicBezTo>
                    <a:cubicBezTo>
                      <a:pt x="20413" y="35934"/>
                      <a:pt x="20556" y="38046"/>
                      <a:pt x="20568" y="40145"/>
                    </a:cubicBezTo>
                    <a:cubicBezTo>
                      <a:pt x="20592" y="40408"/>
                      <a:pt x="20592" y="40658"/>
                      <a:pt x="20568" y="40921"/>
                    </a:cubicBezTo>
                    <a:cubicBezTo>
                      <a:pt x="20460" y="41565"/>
                      <a:pt x="20258" y="41589"/>
                      <a:pt x="19745" y="41756"/>
                    </a:cubicBezTo>
                    <a:cubicBezTo>
                      <a:pt x="19279" y="41911"/>
                      <a:pt x="18802" y="42007"/>
                      <a:pt x="18325" y="42054"/>
                    </a:cubicBezTo>
                    <a:cubicBezTo>
                      <a:pt x="17997" y="42091"/>
                      <a:pt x="17676" y="42106"/>
                      <a:pt x="17351" y="42106"/>
                    </a:cubicBezTo>
                    <a:cubicBezTo>
                      <a:pt x="17250" y="42106"/>
                      <a:pt x="17150" y="42105"/>
                      <a:pt x="17048" y="42102"/>
                    </a:cubicBezTo>
                    <a:cubicBezTo>
                      <a:pt x="16750" y="42090"/>
                      <a:pt x="15843" y="42114"/>
                      <a:pt x="15593" y="41863"/>
                    </a:cubicBezTo>
                    <a:cubicBezTo>
                      <a:pt x="15593" y="41828"/>
                      <a:pt x="15557" y="41804"/>
                      <a:pt x="15533" y="41792"/>
                    </a:cubicBezTo>
                    <a:cubicBezTo>
                      <a:pt x="15545" y="41505"/>
                      <a:pt x="15545" y="41219"/>
                      <a:pt x="15533" y="40933"/>
                    </a:cubicBezTo>
                    <a:cubicBezTo>
                      <a:pt x="15462" y="38595"/>
                      <a:pt x="15712" y="36256"/>
                      <a:pt x="15652" y="33918"/>
                    </a:cubicBezTo>
                    <a:cubicBezTo>
                      <a:pt x="15652" y="33775"/>
                      <a:pt x="15545" y="33286"/>
                      <a:pt x="15641" y="33154"/>
                    </a:cubicBezTo>
                    <a:cubicBezTo>
                      <a:pt x="15648" y="33147"/>
                      <a:pt x="15667" y="33145"/>
                      <a:pt x="15693" y="33145"/>
                    </a:cubicBezTo>
                    <a:cubicBezTo>
                      <a:pt x="15720" y="33145"/>
                      <a:pt x="15755" y="33148"/>
                      <a:pt x="15788" y="33148"/>
                    </a:cubicBezTo>
                    <a:cubicBezTo>
                      <a:pt x="15829" y="33148"/>
                      <a:pt x="15868" y="33144"/>
                      <a:pt x="15891" y="33131"/>
                    </a:cubicBezTo>
                    <a:cubicBezTo>
                      <a:pt x="16106" y="32964"/>
                      <a:pt x="16237" y="32904"/>
                      <a:pt x="16344" y="32629"/>
                    </a:cubicBezTo>
                    <a:cubicBezTo>
                      <a:pt x="16643" y="31818"/>
                      <a:pt x="16500" y="30613"/>
                      <a:pt x="16356" y="29778"/>
                    </a:cubicBezTo>
                    <a:cubicBezTo>
                      <a:pt x="16347" y="29717"/>
                      <a:pt x="16306" y="29691"/>
                      <a:pt x="16261" y="29691"/>
                    </a:cubicBezTo>
                    <a:cubicBezTo>
                      <a:pt x="16192" y="29691"/>
                      <a:pt x="16115" y="29751"/>
                      <a:pt x="16130" y="29838"/>
                    </a:cubicBezTo>
                    <a:cubicBezTo>
                      <a:pt x="16175" y="30145"/>
                      <a:pt x="16437" y="32889"/>
                      <a:pt x="15657" y="32889"/>
                    </a:cubicBezTo>
                    <a:cubicBezTo>
                      <a:pt x="15618" y="32889"/>
                      <a:pt x="15577" y="32882"/>
                      <a:pt x="15533" y="32868"/>
                    </a:cubicBezTo>
                    <a:cubicBezTo>
                      <a:pt x="15521" y="32864"/>
                      <a:pt x="15508" y="32863"/>
                      <a:pt x="15496" y="32863"/>
                    </a:cubicBezTo>
                    <a:cubicBezTo>
                      <a:pt x="15430" y="32863"/>
                      <a:pt x="15378" y="32916"/>
                      <a:pt x="15378" y="32987"/>
                    </a:cubicBezTo>
                    <a:cubicBezTo>
                      <a:pt x="15438" y="34431"/>
                      <a:pt x="15450" y="35874"/>
                      <a:pt x="15414" y="37318"/>
                    </a:cubicBezTo>
                    <a:cubicBezTo>
                      <a:pt x="15390" y="38511"/>
                      <a:pt x="15247" y="39728"/>
                      <a:pt x="15283" y="40933"/>
                    </a:cubicBezTo>
                    <a:cubicBezTo>
                      <a:pt x="15283" y="41136"/>
                      <a:pt x="15307" y="41350"/>
                      <a:pt x="15283" y="41565"/>
                    </a:cubicBezTo>
                    <a:cubicBezTo>
                      <a:pt x="15247" y="42078"/>
                      <a:pt x="15032" y="42185"/>
                      <a:pt x="14615" y="42341"/>
                    </a:cubicBezTo>
                    <a:cubicBezTo>
                      <a:pt x="14134" y="42513"/>
                      <a:pt x="13516" y="42534"/>
                      <a:pt x="12953" y="42534"/>
                    </a:cubicBezTo>
                    <a:cubicBezTo>
                      <a:pt x="12776" y="42534"/>
                      <a:pt x="12604" y="42531"/>
                      <a:pt x="12443" y="42531"/>
                    </a:cubicBezTo>
                    <a:cubicBezTo>
                      <a:pt x="11656" y="42520"/>
                      <a:pt x="10880" y="42436"/>
                      <a:pt x="10129" y="42269"/>
                    </a:cubicBezTo>
                    <a:cubicBezTo>
                      <a:pt x="9902" y="42221"/>
                      <a:pt x="9461" y="42162"/>
                      <a:pt x="9270" y="42042"/>
                    </a:cubicBezTo>
                    <a:cubicBezTo>
                      <a:pt x="8757" y="41720"/>
                      <a:pt x="8852" y="40981"/>
                      <a:pt x="8876" y="40491"/>
                    </a:cubicBezTo>
                    <a:cubicBezTo>
                      <a:pt x="8876" y="40479"/>
                      <a:pt x="8876" y="40468"/>
                      <a:pt x="8876" y="40444"/>
                    </a:cubicBezTo>
                    <a:cubicBezTo>
                      <a:pt x="8888" y="40444"/>
                      <a:pt x="8900" y="40444"/>
                      <a:pt x="8912" y="40432"/>
                    </a:cubicBezTo>
                    <a:cubicBezTo>
                      <a:pt x="9174" y="40301"/>
                      <a:pt x="8984" y="39907"/>
                      <a:pt x="8912" y="39716"/>
                    </a:cubicBezTo>
                    <a:lnTo>
                      <a:pt x="8828" y="39477"/>
                    </a:lnTo>
                    <a:lnTo>
                      <a:pt x="8828" y="39477"/>
                    </a:lnTo>
                    <a:cubicBezTo>
                      <a:pt x="8992" y="39732"/>
                      <a:pt x="9268" y="40162"/>
                      <a:pt x="9531" y="40162"/>
                    </a:cubicBezTo>
                    <a:cubicBezTo>
                      <a:pt x="9576" y="40162"/>
                      <a:pt x="9620" y="40149"/>
                      <a:pt x="9664" y="40122"/>
                    </a:cubicBezTo>
                    <a:cubicBezTo>
                      <a:pt x="9998" y="39907"/>
                      <a:pt x="9747" y="39119"/>
                      <a:pt x="9652" y="38845"/>
                    </a:cubicBezTo>
                    <a:cubicBezTo>
                      <a:pt x="9341" y="37831"/>
                      <a:pt x="8924" y="37008"/>
                      <a:pt x="8900" y="35958"/>
                    </a:cubicBezTo>
                    <a:lnTo>
                      <a:pt x="8900" y="35958"/>
                    </a:lnTo>
                    <a:cubicBezTo>
                      <a:pt x="9163" y="36220"/>
                      <a:pt x="9461" y="36447"/>
                      <a:pt x="9687" y="36745"/>
                    </a:cubicBezTo>
                    <a:cubicBezTo>
                      <a:pt x="9878" y="37008"/>
                      <a:pt x="10021" y="37497"/>
                      <a:pt x="10391" y="37533"/>
                    </a:cubicBezTo>
                    <a:cubicBezTo>
                      <a:pt x="10399" y="37535"/>
                      <a:pt x="10408" y="37536"/>
                      <a:pt x="10417" y="37536"/>
                    </a:cubicBezTo>
                    <a:cubicBezTo>
                      <a:pt x="10458" y="37536"/>
                      <a:pt x="10503" y="37513"/>
                      <a:pt x="10523" y="37473"/>
                    </a:cubicBezTo>
                    <a:cubicBezTo>
                      <a:pt x="10773" y="37127"/>
                      <a:pt x="10630" y="36650"/>
                      <a:pt x="10487" y="36280"/>
                    </a:cubicBezTo>
                    <a:cubicBezTo>
                      <a:pt x="10165" y="35481"/>
                      <a:pt x="9628" y="34825"/>
                      <a:pt x="9353" y="33990"/>
                    </a:cubicBezTo>
                    <a:cubicBezTo>
                      <a:pt x="9151" y="33333"/>
                      <a:pt x="9019" y="32653"/>
                      <a:pt x="8960" y="31961"/>
                    </a:cubicBezTo>
                    <a:cubicBezTo>
                      <a:pt x="8936" y="31663"/>
                      <a:pt x="8912" y="31365"/>
                      <a:pt x="8900" y="31079"/>
                    </a:cubicBezTo>
                    <a:lnTo>
                      <a:pt x="8900" y="30828"/>
                    </a:lnTo>
                    <a:cubicBezTo>
                      <a:pt x="8888" y="30506"/>
                      <a:pt x="8912" y="30172"/>
                      <a:pt x="8972" y="29838"/>
                    </a:cubicBezTo>
                    <a:cubicBezTo>
                      <a:pt x="9031" y="29504"/>
                      <a:pt x="9103" y="29182"/>
                      <a:pt x="9174" y="28848"/>
                    </a:cubicBezTo>
                    <a:cubicBezTo>
                      <a:pt x="9542" y="29023"/>
                      <a:pt x="9962" y="29070"/>
                      <a:pt x="10377" y="29070"/>
                    </a:cubicBezTo>
                    <a:cubicBezTo>
                      <a:pt x="10555" y="29070"/>
                      <a:pt x="10733" y="29061"/>
                      <a:pt x="10904" y="29050"/>
                    </a:cubicBezTo>
                    <a:cubicBezTo>
                      <a:pt x="12002" y="29003"/>
                      <a:pt x="13111" y="28883"/>
                      <a:pt x="14209" y="28800"/>
                    </a:cubicBezTo>
                    <a:cubicBezTo>
                      <a:pt x="15330" y="28728"/>
                      <a:pt x="16452" y="28585"/>
                      <a:pt x="17549" y="28335"/>
                    </a:cubicBezTo>
                    <a:cubicBezTo>
                      <a:pt x="18003" y="28227"/>
                      <a:pt x="18623" y="28144"/>
                      <a:pt x="18897" y="27762"/>
                    </a:cubicBezTo>
                    <a:close/>
                    <a:moveTo>
                      <a:pt x="20592" y="41601"/>
                    </a:moveTo>
                    <a:cubicBezTo>
                      <a:pt x="20592" y="42746"/>
                      <a:pt x="20663" y="43880"/>
                      <a:pt x="20615" y="45013"/>
                    </a:cubicBezTo>
                    <a:cubicBezTo>
                      <a:pt x="20603" y="45323"/>
                      <a:pt x="20580" y="45621"/>
                      <a:pt x="20532" y="45920"/>
                    </a:cubicBezTo>
                    <a:lnTo>
                      <a:pt x="20520" y="45932"/>
                    </a:lnTo>
                    <a:cubicBezTo>
                      <a:pt x="20389" y="46015"/>
                      <a:pt x="20237" y="46057"/>
                      <a:pt x="20085" y="46057"/>
                    </a:cubicBezTo>
                    <a:cubicBezTo>
                      <a:pt x="19932" y="46057"/>
                      <a:pt x="19780" y="46015"/>
                      <a:pt x="19649" y="45932"/>
                    </a:cubicBezTo>
                    <a:cubicBezTo>
                      <a:pt x="19624" y="45912"/>
                      <a:pt x="19597" y="45903"/>
                      <a:pt x="19570" y="45903"/>
                    </a:cubicBezTo>
                    <a:cubicBezTo>
                      <a:pt x="19469" y="45903"/>
                      <a:pt x="19378" y="46026"/>
                      <a:pt x="19482" y="46110"/>
                    </a:cubicBezTo>
                    <a:cubicBezTo>
                      <a:pt x="19657" y="46234"/>
                      <a:pt x="19867" y="46300"/>
                      <a:pt x="20081" y="46300"/>
                    </a:cubicBezTo>
                    <a:cubicBezTo>
                      <a:pt x="20217" y="46300"/>
                      <a:pt x="20354" y="46274"/>
                      <a:pt x="20484" y="46218"/>
                    </a:cubicBezTo>
                    <a:lnTo>
                      <a:pt x="20484" y="46218"/>
                    </a:lnTo>
                    <a:cubicBezTo>
                      <a:pt x="20293" y="47196"/>
                      <a:pt x="20007" y="48151"/>
                      <a:pt x="19649" y="49069"/>
                    </a:cubicBezTo>
                    <a:cubicBezTo>
                      <a:pt x="19017" y="50751"/>
                      <a:pt x="18301" y="52433"/>
                      <a:pt x="17537" y="54056"/>
                    </a:cubicBezTo>
                    <a:cubicBezTo>
                      <a:pt x="16893" y="55392"/>
                      <a:pt x="15939" y="56991"/>
                      <a:pt x="15820" y="58506"/>
                    </a:cubicBezTo>
                    <a:cubicBezTo>
                      <a:pt x="15724" y="59699"/>
                      <a:pt x="17024" y="60283"/>
                      <a:pt x="17931" y="60701"/>
                    </a:cubicBezTo>
                    <a:cubicBezTo>
                      <a:pt x="18289" y="60844"/>
                      <a:pt x="18635" y="60999"/>
                      <a:pt x="18993" y="61142"/>
                    </a:cubicBezTo>
                    <a:cubicBezTo>
                      <a:pt x="18815" y="61221"/>
                      <a:pt x="18629" y="61268"/>
                      <a:pt x="18441" y="61268"/>
                    </a:cubicBezTo>
                    <a:cubicBezTo>
                      <a:pt x="18403" y="61268"/>
                      <a:pt x="18364" y="61266"/>
                      <a:pt x="18325" y="61262"/>
                    </a:cubicBezTo>
                    <a:cubicBezTo>
                      <a:pt x="18050" y="61250"/>
                      <a:pt x="17788" y="61226"/>
                      <a:pt x="17526" y="61166"/>
                    </a:cubicBezTo>
                    <a:cubicBezTo>
                      <a:pt x="17251" y="61095"/>
                      <a:pt x="16989" y="61023"/>
                      <a:pt x="16714" y="60928"/>
                    </a:cubicBezTo>
                    <a:cubicBezTo>
                      <a:pt x="16034" y="60677"/>
                      <a:pt x="15366" y="60367"/>
                      <a:pt x="14746" y="59997"/>
                    </a:cubicBezTo>
                    <a:cubicBezTo>
                      <a:pt x="13911" y="59508"/>
                      <a:pt x="13517" y="58482"/>
                      <a:pt x="12527" y="58315"/>
                    </a:cubicBezTo>
                    <a:cubicBezTo>
                      <a:pt x="12801" y="57850"/>
                      <a:pt x="13171" y="57468"/>
                      <a:pt x="13362" y="56943"/>
                    </a:cubicBezTo>
                    <a:cubicBezTo>
                      <a:pt x="13672" y="56048"/>
                      <a:pt x="13779" y="55046"/>
                      <a:pt x="13946" y="54116"/>
                    </a:cubicBezTo>
                    <a:cubicBezTo>
                      <a:pt x="14233" y="52481"/>
                      <a:pt x="14495" y="50847"/>
                      <a:pt x="14925" y="49248"/>
                    </a:cubicBezTo>
                    <a:cubicBezTo>
                      <a:pt x="15187" y="48508"/>
                      <a:pt x="15378" y="47733"/>
                      <a:pt x="15521" y="46958"/>
                    </a:cubicBezTo>
                    <a:cubicBezTo>
                      <a:pt x="15784" y="45383"/>
                      <a:pt x="15605" y="43748"/>
                      <a:pt x="15605" y="42150"/>
                    </a:cubicBezTo>
                    <a:lnTo>
                      <a:pt x="15605" y="42150"/>
                    </a:lnTo>
                    <a:cubicBezTo>
                      <a:pt x="15949" y="42322"/>
                      <a:pt x="16507" y="42343"/>
                      <a:pt x="16944" y="42343"/>
                    </a:cubicBezTo>
                    <a:cubicBezTo>
                      <a:pt x="17082" y="42343"/>
                      <a:pt x="17208" y="42341"/>
                      <a:pt x="17311" y="42341"/>
                    </a:cubicBezTo>
                    <a:cubicBezTo>
                      <a:pt x="17403" y="42344"/>
                      <a:pt x="17495" y="42346"/>
                      <a:pt x="17588" y="42346"/>
                    </a:cubicBezTo>
                    <a:cubicBezTo>
                      <a:pt x="18416" y="42346"/>
                      <a:pt x="19249" y="42202"/>
                      <a:pt x="20043" y="41923"/>
                    </a:cubicBezTo>
                    <a:cubicBezTo>
                      <a:pt x="20246" y="41851"/>
                      <a:pt x="20425" y="41744"/>
                      <a:pt x="20592" y="41601"/>
                    </a:cubicBezTo>
                    <a:close/>
                    <a:moveTo>
                      <a:pt x="12396" y="58542"/>
                    </a:moveTo>
                    <a:cubicBezTo>
                      <a:pt x="13207" y="58613"/>
                      <a:pt x="13505" y="59269"/>
                      <a:pt x="14006" y="59759"/>
                    </a:cubicBezTo>
                    <a:cubicBezTo>
                      <a:pt x="14257" y="59985"/>
                      <a:pt x="14531" y="60188"/>
                      <a:pt x="14841" y="60343"/>
                    </a:cubicBezTo>
                    <a:cubicBezTo>
                      <a:pt x="15700" y="60796"/>
                      <a:pt x="16643" y="61250"/>
                      <a:pt x="17597" y="61429"/>
                    </a:cubicBezTo>
                    <a:cubicBezTo>
                      <a:pt x="17792" y="61461"/>
                      <a:pt x="18206" y="61547"/>
                      <a:pt x="18577" y="61547"/>
                    </a:cubicBezTo>
                    <a:cubicBezTo>
                      <a:pt x="18888" y="61547"/>
                      <a:pt x="19169" y="61487"/>
                      <a:pt x="19267" y="61286"/>
                    </a:cubicBezTo>
                    <a:cubicBezTo>
                      <a:pt x="19267" y="61274"/>
                      <a:pt x="19267" y="61274"/>
                      <a:pt x="19279" y="61262"/>
                    </a:cubicBezTo>
                    <a:cubicBezTo>
                      <a:pt x="19542" y="61357"/>
                      <a:pt x="19876" y="61476"/>
                      <a:pt x="20007" y="61632"/>
                    </a:cubicBezTo>
                    <a:cubicBezTo>
                      <a:pt x="20484" y="62156"/>
                      <a:pt x="19351" y="62097"/>
                      <a:pt x="19005" y="62109"/>
                    </a:cubicBezTo>
                    <a:lnTo>
                      <a:pt x="19005" y="62121"/>
                    </a:lnTo>
                    <a:cubicBezTo>
                      <a:pt x="18930" y="62122"/>
                      <a:pt x="18855" y="62123"/>
                      <a:pt x="18781" y="62123"/>
                    </a:cubicBezTo>
                    <a:cubicBezTo>
                      <a:pt x="18250" y="62123"/>
                      <a:pt x="17726" y="62085"/>
                      <a:pt x="17203" y="62001"/>
                    </a:cubicBezTo>
                    <a:cubicBezTo>
                      <a:pt x="16416" y="61882"/>
                      <a:pt x="15533" y="61751"/>
                      <a:pt x="14817" y="61369"/>
                    </a:cubicBezTo>
                    <a:cubicBezTo>
                      <a:pt x="14436" y="61178"/>
                      <a:pt x="14102" y="60880"/>
                      <a:pt x="13863" y="60522"/>
                    </a:cubicBezTo>
                    <a:cubicBezTo>
                      <a:pt x="13791" y="60427"/>
                      <a:pt x="13720" y="60152"/>
                      <a:pt x="13565" y="60116"/>
                    </a:cubicBezTo>
                    <a:cubicBezTo>
                      <a:pt x="13548" y="60114"/>
                      <a:pt x="13532" y="60113"/>
                      <a:pt x="13517" y="60113"/>
                    </a:cubicBezTo>
                    <a:cubicBezTo>
                      <a:pt x="13289" y="60113"/>
                      <a:pt x="13184" y="60353"/>
                      <a:pt x="13028" y="60498"/>
                    </a:cubicBezTo>
                    <a:cubicBezTo>
                      <a:pt x="12898" y="60619"/>
                      <a:pt x="12772" y="60675"/>
                      <a:pt x="12653" y="60675"/>
                    </a:cubicBezTo>
                    <a:cubicBezTo>
                      <a:pt x="12477" y="60675"/>
                      <a:pt x="12316" y="60552"/>
                      <a:pt x="12181" y="60331"/>
                    </a:cubicBezTo>
                    <a:cubicBezTo>
                      <a:pt x="11954" y="59961"/>
                      <a:pt x="12145" y="59269"/>
                      <a:pt x="12276" y="58840"/>
                    </a:cubicBezTo>
                    <a:cubicBezTo>
                      <a:pt x="12312" y="58733"/>
                      <a:pt x="12348" y="58637"/>
                      <a:pt x="12396" y="58542"/>
                    </a:cubicBezTo>
                    <a:close/>
                    <a:moveTo>
                      <a:pt x="15354" y="42257"/>
                    </a:moveTo>
                    <a:cubicBezTo>
                      <a:pt x="15354" y="43581"/>
                      <a:pt x="15485" y="44929"/>
                      <a:pt x="15354" y="46254"/>
                    </a:cubicBezTo>
                    <a:cubicBezTo>
                      <a:pt x="15342" y="46397"/>
                      <a:pt x="15318" y="46564"/>
                      <a:pt x="15307" y="46719"/>
                    </a:cubicBezTo>
                    <a:lnTo>
                      <a:pt x="15283" y="46731"/>
                    </a:lnTo>
                    <a:cubicBezTo>
                      <a:pt x="15145" y="46820"/>
                      <a:pt x="14990" y="46865"/>
                      <a:pt x="14837" y="46865"/>
                    </a:cubicBezTo>
                    <a:cubicBezTo>
                      <a:pt x="14683" y="46865"/>
                      <a:pt x="14531" y="46820"/>
                      <a:pt x="14400" y="46731"/>
                    </a:cubicBezTo>
                    <a:cubicBezTo>
                      <a:pt x="14372" y="46711"/>
                      <a:pt x="14343" y="46702"/>
                      <a:pt x="14316" y="46702"/>
                    </a:cubicBezTo>
                    <a:cubicBezTo>
                      <a:pt x="14212" y="46702"/>
                      <a:pt x="14129" y="46822"/>
                      <a:pt x="14233" y="46898"/>
                    </a:cubicBezTo>
                    <a:cubicBezTo>
                      <a:pt x="14413" y="47035"/>
                      <a:pt x="14624" y="47102"/>
                      <a:pt x="14840" y="47102"/>
                    </a:cubicBezTo>
                    <a:cubicBezTo>
                      <a:pt x="14980" y="47102"/>
                      <a:pt x="15122" y="47074"/>
                      <a:pt x="15259" y="47017"/>
                    </a:cubicBezTo>
                    <a:lnTo>
                      <a:pt x="15259" y="47017"/>
                    </a:lnTo>
                    <a:cubicBezTo>
                      <a:pt x="14984" y="48604"/>
                      <a:pt x="14340" y="50131"/>
                      <a:pt x="13732" y="51598"/>
                    </a:cubicBezTo>
                    <a:cubicBezTo>
                      <a:pt x="12956" y="53471"/>
                      <a:pt x="12050" y="55285"/>
                      <a:pt x="11262" y="57158"/>
                    </a:cubicBezTo>
                    <a:cubicBezTo>
                      <a:pt x="10737" y="58410"/>
                      <a:pt x="9890" y="59985"/>
                      <a:pt x="11203" y="61011"/>
                    </a:cubicBezTo>
                    <a:cubicBezTo>
                      <a:pt x="11811" y="61488"/>
                      <a:pt x="12551" y="61787"/>
                      <a:pt x="13266" y="62085"/>
                    </a:cubicBezTo>
                    <a:lnTo>
                      <a:pt x="13720" y="62276"/>
                    </a:lnTo>
                    <a:cubicBezTo>
                      <a:pt x="13541" y="62365"/>
                      <a:pt x="13346" y="62413"/>
                      <a:pt x="13156" y="62413"/>
                    </a:cubicBezTo>
                    <a:cubicBezTo>
                      <a:pt x="13117" y="62413"/>
                      <a:pt x="13078" y="62411"/>
                      <a:pt x="13040" y="62407"/>
                    </a:cubicBezTo>
                    <a:cubicBezTo>
                      <a:pt x="12765" y="62395"/>
                      <a:pt x="12491" y="62359"/>
                      <a:pt x="12229" y="62300"/>
                    </a:cubicBezTo>
                    <a:cubicBezTo>
                      <a:pt x="11942" y="62240"/>
                      <a:pt x="11668" y="62156"/>
                      <a:pt x="11393" y="62061"/>
                    </a:cubicBezTo>
                    <a:cubicBezTo>
                      <a:pt x="10690" y="61810"/>
                      <a:pt x="10021" y="61488"/>
                      <a:pt x="9377" y="61119"/>
                    </a:cubicBezTo>
                    <a:cubicBezTo>
                      <a:pt x="8530" y="60606"/>
                      <a:pt x="8125" y="59568"/>
                      <a:pt x="7111" y="59389"/>
                    </a:cubicBezTo>
                    <a:cubicBezTo>
                      <a:pt x="7397" y="58923"/>
                      <a:pt x="7767" y="58530"/>
                      <a:pt x="7958" y="57993"/>
                    </a:cubicBezTo>
                    <a:cubicBezTo>
                      <a:pt x="8292" y="57027"/>
                      <a:pt x="8411" y="55929"/>
                      <a:pt x="8602" y="54915"/>
                    </a:cubicBezTo>
                    <a:cubicBezTo>
                      <a:pt x="9019" y="52672"/>
                      <a:pt x="9425" y="50405"/>
                      <a:pt x="10212" y="48258"/>
                    </a:cubicBezTo>
                    <a:cubicBezTo>
                      <a:pt x="10534" y="47387"/>
                      <a:pt x="10463" y="46838"/>
                      <a:pt x="10284" y="45932"/>
                    </a:cubicBezTo>
                    <a:cubicBezTo>
                      <a:pt x="10045" y="44786"/>
                      <a:pt x="9866" y="43629"/>
                      <a:pt x="9747" y="42460"/>
                    </a:cubicBezTo>
                    <a:lnTo>
                      <a:pt x="9747" y="42460"/>
                    </a:lnTo>
                    <a:cubicBezTo>
                      <a:pt x="10558" y="42687"/>
                      <a:pt x="11501" y="42746"/>
                      <a:pt x="12300" y="42758"/>
                    </a:cubicBezTo>
                    <a:cubicBezTo>
                      <a:pt x="12381" y="42760"/>
                      <a:pt x="12461" y="42760"/>
                      <a:pt x="12542" y="42760"/>
                    </a:cubicBezTo>
                    <a:cubicBezTo>
                      <a:pt x="13105" y="42760"/>
                      <a:pt x="13668" y="42724"/>
                      <a:pt x="14221" y="42651"/>
                    </a:cubicBezTo>
                    <a:cubicBezTo>
                      <a:pt x="14507" y="42603"/>
                      <a:pt x="14925" y="42591"/>
                      <a:pt x="15175" y="42424"/>
                    </a:cubicBezTo>
                    <a:cubicBezTo>
                      <a:pt x="15247" y="42376"/>
                      <a:pt x="15307" y="42329"/>
                      <a:pt x="15354" y="42257"/>
                    </a:cubicBezTo>
                    <a:close/>
                    <a:moveTo>
                      <a:pt x="6991" y="59615"/>
                    </a:moveTo>
                    <a:cubicBezTo>
                      <a:pt x="7814" y="59687"/>
                      <a:pt x="8113" y="60355"/>
                      <a:pt x="8626" y="60856"/>
                    </a:cubicBezTo>
                    <a:cubicBezTo>
                      <a:pt x="8876" y="61095"/>
                      <a:pt x="9174" y="61297"/>
                      <a:pt x="9485" y="61453"/>
                    </a:cubicBezTo>
                    <a:cubicBezTo>
                      <a:pt x="10356" y="61918"/>
                      <a:pt x="11322" y="62383"/>
                      <a:pt x="12300" y="62562"/>
                    </a:cubicBezTo>
                    <a:cubicBezTo>
                      <a:pt x="12493" y="62601"/>
                      <a:pt x="12910" y="62684"/>
                      <a:pt x="13288" y="62684"/>
                    </a:cubicBezTo>
                    <a:cubicBezTo>
                      <a:pt x="13612" y="62684"/>
                      <a:pt x="13907" y="62623"/>
                      <a:pt x="14006" y="62419"/>
                    </a:cubicBezTo>
                    <a:lnTo>
                      <a:pt x="14006" y="62395"/>
                    </a:lnTo>
                    <a:cubicBezTo>
                      <a:pt x="14149" y="62467"/>
                      <a:pt x="14304" y="62526"/>
                      <a:pt x="14448" y="62598"/>
                    </a:cubicBezTo>
                    <a:cubicBezTo>
                      <a:pt x="14555" y="62658"/>
                      <a:pt x="14853" y="62777"/>
                      <a:pt x="14901" y="62848"/>
                    </a:cubicBezTo>
                    <a:cubicBezTo>
                      <a:pt x="15199" y="63314"/>
                      <a:pt x="14125" y="63254"/>
                      <a:pt x="13887" y="63266"/>
                    </a:cubicBezTo>
                    <a:cubicBezTo>
                      <a:pt x="13722" y="63273"/>
                      <a:pt x="13556" y="63277"/>
                      <a:pt x="13391" y="63277"/>
                    </a:cubicBezTo>
                    <a:cubicBezTo>
                      <a:pt x="12484" y="63277"/>
                      <a:pt x="11580" y="63166"/>
                      <a:pt x="10701" y="62944"/>
                    </a:cubicBezTo>
                    <a:cubicBezTo>
                      <a:pt x="10188" y="62836"/>
                      <a:pt x="9699" y="62658"/>
                      <a:pt x="9258" y="62407"/>
                    </a:cubicBezTo>
                    <a:cubicBezTo>
                      <a:pt x="8936" y="62216"/>
                      <a:pt x="8673" y="61954"/>
                      <a:pt x="8471" y="61643"/>
                    </a:cubicBezTo>
                    <a:cubicBezTo>
                      <a:pt x="8423" y="61560"/>
                      <a:pt x="8375" y="61369"/>
                      <a:pt x="8292" y="61309"/>
                    </a:cubicBezTo>
                    <a:cubicBezTo>
                      <a:pt x="8216" y="61257"/>
                      <a:pt x="8154" y="61235"/>
                      <a:pt x="8098" y="61235"/>
                    </a:cubicBezTo>
                    <a:cubicBezTo>
                      <a:pt x="7951" y="61235"/>
                      <a:pt x="7854" y="61389"/>
                      <a:pt x="7707" y="61536"/>
                    </a:cubicBezTo>
                    <a:cubicBezTo>
                      <a:pt x="7543" y="61700"/>
                      <a:pt x="7388" y="61821"/>
                      <a:pt x="7218" y="61821"/>
                    </a:cubicBezTo>
                    <a:cubicBezTo>
                      <a:pt x="7104" y="61821"/>
                      <a:pt x="6983" y="61766"/>
                      <a:pt x="6848" y="61632"/>
                    </a:cubicBezTo>
                    <a:cubicBezTo>
                      <a:pt x="6454" y="61262"/>
                      <a:pt x="6693" y="60510"/>
                      <a:pt x="6812" y="60045"/>
                    </a:cubicBezTo>
                    <a:cubicBezTo>
                      <a:pt x="6860" y="59902"/>
                      <a:pt x="6920" y="59747"/>
                      <a:pt x="6991" y="59615"/>
                    </a:cubicBezTo>
                    <a:close/>
                    <a:moveTo>
                      <a:pt x="9797" y="0"/>
                    </a:moveTo>
                    <a:cubicBezTo>
                      <a:pt x="9277" y="0"/>
                      <a:pt x="8735" y="245"/>
                      <a:pt x="8661" y="752"/>
                    </a:cubicBezTo>
                    <a:cubicBezTo>
                      <a:pt x="8505" y="685"/>
                      <a:pt x="8305" y="663"/>
                      <a:pt x="8111" y="663"/>
                    </a:cubicBezTo>
                    <a:cubicBezTo>
                      <a:pt x="7892" y="663"/>
                      <a:pt x="7679" y="691"/>
                      <a:pt x="7540" y="716"/>
                    </a:cubicBezTo>
                    <a:cubicBezTo>
                      <a:pt x="6765" y="884"/>
                      <a:pt x="5965" y="1528"/>
                      <a:pt x="5464" y="2112"/>
                    </a:cubicBezTo>
                    <a:cubicBezTo>
                      <a:pt x="4379" y="3329"/>
                      <a:pt x="4068" y="5047"/>
                      <a:pt x="4653" y="6562"/>
                    </a:cubicBezTo>
                    <a:cubicBezTo>
                      <a:pt x="4599" y="6553"/>
                      <a:pt x="4544" y="6548"/>
                      <a:pt x="4487" y="6548"/>
                    </a:cubicBezTo>
                    <a:cubicBezTo>
                      <a:pt x="3821" y="6548"/>
                      <a:pt x="2956" y="7153"/>
                      <a:pt x="2649" y="7505"/>
                    </a:cubicBezTo>
                    <a:cubicBezTo>
                      <a:pt x="1861" y="8435"/>
                      <a:pt x="1993" y="9497"/>
                      <a:pt x="2613" y="10416"/>
                    </a:cubicBezTo>
                    <a:cubicBezTo>
                      <a:pt x="2576" y="10413"/>
                      <a:pt x="2539" y="10412"/>
                      <a:pt x="2502" y="10412"/>
                    </a:cubicBezTo>
                    <a:cubicBezTo>
                      <a:pt x="856" y="10412"/>
                      <a:pt x="1" y="12995"/>
                      <a:pt x="1635" y="13637"/>
                    </a:cubicBezTo>
                    <a:cubicBezTo>
                      <a:pt x="585" y="14341"/>
                      <a:pt x="36" y="15713"/>
                      <a:pt x="561" y="16918"/>
                    </a:cubicBezTo>
                    <a:cubicBezTo>
                      <a:pt x="1009" y="17956"/>
                      <a:pt x="2120" y="18463"/>
                      <a:pt x="3217" y="18463"/>
                    </a:cubicBezTo>
                    <a:cubicBezTo>
                      <a:pt x="3670" y="18463"/>
                      <a:pt x="4121" y="18377"/>
                      <a:pt x="4522" y="18206"/>
                    </a:cubicBezTo>
                    <a:lnTo>
                      <a:pt x="4522" y="18206"/>
                    </a:lnTo>
                    <a:cubicBezTo>
                      <a:pt x="4522" y="18337"/>
                      <a:pt x="4510" y="18457"/>
                      <a:pt x="4510" y="18576"/>
                    </a:cubicBezTo>
                    <a:cubicBezTo>
                      <a:pt x="4486" y="18779"/>
                      <a:pt x="4546" y="18970"/>
                      <a:pt x="4653" y="19113"/>
                    </a:cubicBezTo>
                    <a:cubicBezTo>
                      <a:pt x="4617" y="23252"/>
                      <a:pt x="4880" y="27428"/>
                      <a:pt x="5214" y="31544"/>
                    </a:cubicBezTo>
                    <a:cubicBezTo>
                      <a:pt x="5297" y="32522"/>
                      <a:pt x="5405" y="33488"/>
                      <a:pt x="5405" y="34467"/>
                    </a:cubicBezTo>
                    <a:cubicBezTo>
                      <a:pt x="5405" y="35409"/>
                      <a:pt x="5297" y="36340"/>
                      <a:pt x="5405" y="37282"/>
                    </a:cubicBezTo>
                    <a:cubicBezTo>
                      <a:pt x="5500" y="38141"/>
                      <a:pt x="5894" y="40277"/>
                      <a:pt x="7051" y="40384"/>
                    </a:cubicBezTo>
                    <a:cubicBezTo>
                      <a:pt x="7087" y="40384"/>
                      <a:pt x="7134" y="40360"/>
                      <a:pt x="7146" y="40324"/>
                    </a:cubicBezTo>
                    <a:cubicBezTo>
                      <a:pt x="7182" y="40253"/>
                      <a:pt x="7206" y="40193"/>
                      <a:pt x="7218" y="40122"/>
                    </a:cubicBezTo>
                    <a:cubicBezTo>
                      <a:pt x="7358" y="40315"/>
                      <a:pt x="7537" y="40461"/>
                      <a:pt x="7728" y="40461"/>
                    </a:cubicBezTo>
                    <a:cubicBezTo>
                      <a:pt x="7749" y="40461"/>
                      <a:pt x="7770" y="40459"/>
                      <a:pt x="7791" y="40456"/>
                    </a:cubicBezTo>
                    <a:cubicBezTo>
                      <a:pt x="8137" y="40408"/>
                      <a:pt x="7981" y="40038"/>
                      <a:pt x="7910" y="39799"/>
                    </a:cubicBezTo>
                    <a:lnTo>
                      <a:pt x="7886" y="39740"/>
                    </a:lnTo>
                    <a:lnTo>
                      <a:pt x="7886" y="39740"/>
                    </a:lnTo>
                    <a:cubicBezTo>
                      <a:pt x="8053" y="39978"/>
                      <a:pt x="8363" y="40360"/>
                      <a:pt x="8650" y="40444"/>
                    </a:cubicBezTo>
                    <a:cubicBezTo>
                      <a:pt x="8650" y="40456"/>
                      <a:pt x="8638" y="40479"/>
                      <a:pt x="8638" y="40491"/>
                    </a:cubicBezTo>
                    <a:cubicBezTo>
                      <a:pt x="8602" y="41088"/>
                      <a:pt x="8482" y="41959"/>
                      <a:pt x="9127" y="42245"/>
                    </a:cubicBezTo>
                    <a:cubicBezTo>
                      <a:pt x="9246" y="42305"/>
                      <a:pt x="9365" y="42341"/>
                      <a:pt x="9497" y="42400"/>
                    </a:cubicBezTo>
                    <a:cubicBezTo>
                      <a:pt x="9592" y="43331"/>
                      <a:pt x="9723" y="44261"/>
                      <a:pt x="9890" y="45192"/>
                    </a:cubicBezTo>
                    <a:cubicBezTo>
                      <a:pt x="9986" y="45729"/>
                      <a:pt x="10141" y="46266"/>
                      <a:pt x="10212" y="46814"/>
                    </a:cubicBezTo>
                    <a:cubicBezTo>
                      <a:pt x="10296" y="47542"/>
                      <a:pt x="10010" y="48091"/>
                      <a:pt x="9771" y="48771"/>
                    </a:cubicBezTo>
                    <a:cubicBezTo>
                      <a:pt x="9079" y="50847"/>
                      <a:pt x="8721" y="53006"/>
                      <a:pt x="8315" y="55153"/>
                    </a:cubicBezTo>
                    <a:cubicBezTo>
                      <a:pt x="8137" y="56108"/>
                      <a:pt x="8065" y="57468"/>
                      <a:pt x="7540" y="58315"/>
                    </a:cubicBezTo>
                    <a:cubicBezTo>
                      <a:pt x="7337" y="58637"/>
                      <a:pt x="7063" y="58888"/>
                      <a:pt x="6872" y="59234"/>
                    </a:cubicBezTo>
                    <a:cubicBezTo>
                      <a:pt x="6657" y="59675"/>
                      <a:pt x="6514" y="60152"/>
                      <a:pt x="6454" y="60653"/>
                    </a:cubicBezTo>
                    <a:cubicBezTo>
                      <a:pt x="6395" y="61059"/>
                      <a:pt x="6287" y="61488"/>
                      <a:pt x="6633" y="61799"/>
                    </a:cubicBezTo>
                    <a:cubicBezTo>
                      <a:pt x="6802" y="61958"/>
                      <a:pt x="7103" y="62110"/>
                      <a:pt x="7358" y="62110"/>
                    </a:cubicBezTo>
                    <a:cubicBezTo>
                      <a:pt x="7427" y="62110"/>
                      <a:pt x="7493" y="62099"/>
                      <a:pt x="7552" y="62073"/>
                    </a:cubicBezTo>
                    <a:cubicBezTo>
                      <a:pt x="7885" y="61936"/>
                      <a:pt x="7894" y="61591"/>
                      <a:pt x="8026" y="61591"/>
                    </a:cubicBezTo>
                    <a:cubicBezTo>
                      <a:pt x="8078" y="61591"/>
                      <a:pt x="8150" y="61645"/>
                      <a:pt x="8268" y="61787"/>
                    </a:cubicBezTo>
                    <a:cubicBezTo>
                      <a:pt x="8459" y="62049"/>
                      <a:pt x="8685" y="62288"/>
                      <a:pt x="8936" y="62491"/>
                    </a:cubicBezTo>
                    <a:cubicBezTo>
                      <a:pt x="9687" y="63039"/>
                      <a:pt x="10642" y="63206"/>
                      <a:pt x="11525" y="63361"/>
                    </a:cubicBezTo>
                    <a:cubicBezTo>
                      <a:pt x="11775" y="63404"/>
                      <a:pt x="12825" y="63549"/>
                      <a:pt x="13767" y="63549"/>
                    </a:cubicBezTo>
                    <a:cubicBezTo>
                      <a:pt x="14669" y="63549"/>
                      <a:pt x="15471" y="63416"/>
                      <a:pt x="15378" y="62932"/>
                    </a:cubicBezTo>
                    <a:cubicBezTo>
                      <a:pt x="15318" y="62598"/>
                      <a:pt x="14483" y="62300"/>
                      <a:pt x="13958" y="62109"/>
                    </a:cubicBezTo>
                    <a:cubicBezTo>
                      <a:pt x="13911" y="62061"/>
                      <a:pt x="13827" y="62025"/>
                      <a:pt x="13756" y="62025"/>
                    </a:cubicBezTo>
                    <a:lnTo>
                      <a:pt x="13732" y="62025"/>
                    </a:lnTo>
                    <a:lnTo>
                      <a:pt x="13624" y="61978"/>
                    </a:lnTo>
                    <a:cubicBezTo>
                      <a:pt x="12491" y="61500"/>
                      <a:pt x="10570" y="60940"/>
                      <a:pt x="10749" y="59389"/>
                    </a:cubicBezTo>
                    <a:cubicBezTo>
                      <a:pt x="10880" y="58315"/>
                      <a:pt x="11501" y="57194"/>
                      <a:pt x="11942" y="56239"/>
                    </a:cubicBezTo>
                    <a:cubicBezTo>
                      <a:pt x="12372" y="55285"/>
                      <a:pt x="12837" y="54354"/>
                      <a:pt x="13243" y="53400"/>
                    </a:cubicBezTo>
                    <a:cubicBezTo>
                      <a:pt x="13577" y="52612"/>
                      <a:pt x="13923" y="51825"/>
                      <a:pt x="14257" y="51014"/>
                    </a:cubicBezTo>
                    <a:lnTo>
                      <a:pt x="14257" y="51014"/>
                    </a:lnTo>
                    <a:cubicBezTo>
                      <a:pt x="14054" y="52028"/>
                      <a:pt x="13875" y="53042"/>
                      <a:pt x="13696" y="54056"/>
                    </a:cubicBezTo>
                    <a:cubicBezTo>
                      <a:pt x="13553" y="54927"/>
                      <a:pt x="13433" y="55845"/>
                      <a:pt x="13171" y="56692"/>
                    </a:cubicBezTo>
                    <a:cubicBezTo>
                      <a:pt x="12944" y="57432"/>
                      <a:pt x="12324" y="57921"/>
                      <a:pt x="12073" y="58661"/>
                    </a:cubicBezTo>
                    <a:cubicBezTo>
                      <a:pt x="11942" y="59078"/>
                      <a:pt x="11668" y="59961"/>
                      <a:pt x="11859" y="60403"/>
                    </a:cubicBezTo>
                    <a:cubicBezTo>
                      <a:pt x="11960" y="60660"/>
                      <a:pt x="12407" y="60992"/>
                      <a:pt x="12718" y="60992"/>
                    </a:cubicBezTo>
                    <a:cubicBezTo>
                      <a:pt x="12739" y="60992"/>
                      <a:pt x="12758" y="60990"/>
                      <a:pt x="12777" y="60987"/>
                    </a:cubicBezTo>
                    <a:cubicBezTo>
                      <a:pt x="13100" y="60954"/>
                      <a:pt x="13225" y="60454"/>
                      <a:pt x="13492" y="60454"/>
                    </a:cubicBezTo>
                    <a:cubicBezTo>
                      <a:pt x="13512" y="60454"/>
                      <a:pt x="13532" y="60457"/>
                      <a:pt x="13553" y="60462"/>
                    </a:cubicBezTo>
                    <a:cubicBezTo>
                      <a:pt x="13589" y="60474"/>
                      <a:pt x="14018" y="61107"/>
                      <a:pt x="14114" y="61190"/>
                    </a:cubicBezTo>
                    <a:cubicBezTo>
                      <a:pt x="14364" y="61417"/>
                      <a:pt x="14650" y="61584"/>
                      <a:pt x="14949" y="61715"/>
                    </a:cubicBezTo>
                    <a:cubicBezTo>
                      <a:pt x="15955" y="62151"/>
                      <a:pt x="17269" y="62405"/>
                      <a:pt x="18486" y="62405"/>
                    </a:cubicBezTo>
                    <a:cubicBezTo>
                      <a:pt x="19000" y="62405"/>
                      <a:pt x="19498" y="62359"/>
                      <a:pt x="19947" y="62264"/>
                    </a:cubicBezTo>
                    <a:cubicBezTo>
                      <a:pt x="21427" y="61954"/>
                      <a:pt x="19935" y="61297"/>
                      <a:pt x="19255" y="60999"/>
                    </a:cubicBezTo>
                    <a:cubicBezTo>
                      <a:pt x="19196" y="60940"/>
                      <a:pt x="19112" y="60892"/>
                      <a:pt x="19029" y="60892"/>
                    </a:cubicBezTo>
                    <a:lnTo>
                      <a:pt x="18993" y="60892"/>
                    </a:lnTo>
                    <a:cubicBezTo>
                      <a:pt x="18277" y="60594"/>
                      <a:pt x="17526" y="60307"/>
                      <a:pt x="16881" y="59866"/>
                    </a:cubicBezTo>
                    <a:cubicBezTo>
                      <a:pt x="16094" y="59341"/>
                      <a:pt x="15963" y="58673"/>
                      <a:pt x="16237" y="57766"/>
                    </a:cubicBezTo>
                    <a:cubicBezTo>
                      <a:pt x="16404" y="57229"/>
                      <a:pt x="16607" y="56692"/>
                      <a:pt x="16834" y="56168"/>
                    </a:cubicBezTo>
                    <a:cubicBezTo>
                      <a:pt x="17597" y="54378"/>
                      <a:pt x="18468" y="52624"/>
                      <a:pt x="19220" y="50823"/>
                    </a:cubicBezTo>
                    <a:cubicBezTo>
                      <a:pt x="19900" y="49200"/>
                      <a:pt x="20592" y="47530"/>
                      <a:pt x="20806" y="45765"/>
                    </a:cubicBezTo>
                    <a:cubicBezTo>
                      <a:pt x="20997" y="44261"/>
                      <a:pt x="20818" y="42722"/>
                      <a:pt x="20842" y="41207"/>
                    </a:cubicBezTo>
                    <a:cubicBezTo>
                      <a:pt x="20842" y="41183"/>
                      <a:pt x="20830" y="41148"/>
                      <a:pt x="20806" y="41136"/>
                    </a:cubicBezTo>
                    <a:cubicBezTo>
                      <a:pt x="20830" y="40861"/>
                      <a:pt x="20830" y="40587"/>
                      <a:pt x="20818" y="40312"/>
                    </a:cubicBezTo>
                    <a:cubicBezTo>
                      <a:pt x="20818" y="39024"/>
                      <a:pt x="20771" y="37736"/>
                      <a:pt x="20663" y="36459"/>
                    </a:cubicBezTo>
                    <a:cubicBezTo>
                      <a:pt x="20460" y="34037"/>
                      <a:pt x="20150" y="31556"/>
                      <a:pt x="19554" y="29194"/>
                    </a:cubicBezTo>
                    <a:cubicBezTo>
                      <a:pt x="19303" y="28180"/>
                      <a:pt x="18993" y="27177"/>
                      <a:pt x="18707" y="26163"/>
                    </a:cubicBezTo>
                    <a:cubicBezTo>
                      <a:pt x="18730" y="25996"/>
                      <a:pt x="18695" y="25829"/>
                      <a:pt x="18611" y="25674"/>
                    </a:cubicBezTo>
                    <a:cubicBezTo>
                      <a:pt x="18599" y="25662"/>
                      <a:pt x="18587" y="25638"/>
                      <a:pt x="18563" y="25627"/>
                    </a:cubicBezTo>
                    <a:cubicBezTo>
                      <a:pt x="18408" y="25030"/>
                      <a:pt x="18253" y="24422"/>
                      <a:pt x="18134" y="23801"/>
                    </a:cubicBezTo>
                    <a:lnTo>
                      <a:pt x="18134" y="23801"/>
                    </a:lnTo>
                    <a:cubicBezTo>
                      <a:pt x="18659" y="24636"/>
                      <a:pt x="19363" y="25364"/>
                      <a:pt x="20174" y="25913"/>
                    </a:cubicBezTo>
                    <a:cubicBezTo>
                      <a:pt x="20520" y="26140"/>
                      <a:pt x="21069" y="26557"/>
                      <a:pt x="21510" y="26581"/>
                    </a:cubicBezTo>
                    <a:cubicBezTo>
                      <a:pt x="21520" y="26581"/>
                      <a:pt x="21530" y="26581"/>
                      <a:pt x="21540" y="26581"/>
                    </a:cubicBezTo>
                    <a:cubicBezTo>
                      <a:pt x="21842" y="26581"/>
                      <a:pt x="21994" y="26407"/>
                      <a:pt x="22202" y="26199"/>
                    </a:cubicBezTo>
                    <a:cubicBezTo>
                      <a:pt x="24123" y="24314"/>
                      <a:pt x="25304" y="21785"/>
                      <a:pt x="26032" y="19232"/>
                    </a:cubicBezTo>
                    <a:cubicBezTo>
                      <a:pt x="26449" y="17777"/>
                      <a:pt x="26819" y="16285"/>
                      <a:pt x="27702" y="15021"/>
                    </a:cubicBezTo>
                    <a:cubicBezTo>
                      <a:pt x="28609" y="13720"/>
                      <a:pt x="29992" y="12945"/>
                      <a:pt x="31066" y="11823"/>
                    </a:cubicBezTo>
                    <a:cubicBezTo>
                      <a:pt x="31311" y="11531"/>
                      <a:pt x="31705" y="10999"/>
                      <a:pt x="31095" y="10999"/>
                    </a:cubicBezTo>
                    <a:cubicBezTo>
                      <a:pt x="31082" y="10999"/>
                      <a:pt x="31068" y="11000"/>
                      <a:pt x="31054" y="11000"/>
                    </a:cubicBezTo>
                    <a:cubicBezTo>
                      <a:pt x="30983" y="11012"/>
                      <a:pt x="30923" y="11024"/>
                      <a:pt x="30851" y="11048"/>
                    </a:cubicBezTo>
                    <a:cubicBezTo>
                      <a:pt x="31018" y="10857"/>
                      <a:pt x="31126" y="10654"/>
                      <a:pt x="30971" y="10475"/>
                    </a:cubicBezTo>
                    <a:cubicBezTo>
                      <a:pt x="30915" y="10406"/>
                      <a:pt x="30833" y="10378"/>
                      <a:pt x="30736" y="10378"/>
                    </a:cubicBezTo>
                    <a:cubicBezTo>
                      <a:pt x="30585" y="10378"/>
                      <a:pt x="30399" y="10447"/>
                      <a:pt x="30231" y="10535"/>
                    </a:cubicBezTo>
                    <a:cubicBezTo>
                      <a:pt x="30410" y="10344"/>
                      <a:pt x="30529" y="10129"/>
                      <a:pt x="30374" y="9938"/>
                    </a:cubicBezTo>
                    <a:cubicBezTo>
                      <a:pt x="30314" y="9861"/>
                      <a:pt x="30229" y="9830"/>
                      <a:pt x="30132" y="9830"/>
                    </a:cubicBezTo>
                    <a:cubicBezTo>
                      <a:pt x="29900" y="9830"/>
                      <a:pt x="29598" y="10003"/>
                      <a:pt x="29396" y="10129"/>
                    </a:cubicBezTo>
                    <a:cubicBezTo>
                      <a:pt x="29754" y="9771"/>
                      <a:pt x="29933" y="9449"/>
                      <a:pt x="29694" y="9306"/>
                    </a:cubicBezTo>
                    <a:cubicBezTo>
                      <a:pt x="29637" y="9267"/>
                      <a:pt x="29576" y="9251"/>
                      <a:pt x="29515" y="9251"/>
                    </a:cubicBezTo>
                    <a:cubicBezTo>
                      <a:pt x="29334" y="9251"/>
                      <a:pt x="29145" y="9387"/>
                      <a:pt x="29002" y="9449"/>
                    </a:cubicBezTo>
                    <a:cubicBezTo>
                      <a:pt x="28525" y="9676"/>
                      <a:pt x="28048" y="9915"/>
                      <a:pt x="27583" y="10165"/>
                    </a:cubicBezTo>
                    <a:cubicBezTo>
                      <a:pt x="26724" y="10630"/>
                      <a:pt x="25948" y="11227"/>
                      <a:pt x="25280" y="11931"/>
                    </a:cubicBezTo>
                    <a:cubicBezTo>
                      <a:pt x="25101" y="11776"/>
                      <a:pt x="24982" y="11561"/>
                      <a:pt x="24946" y="11334"/>
                    </a:cubicBezTo>
                    <a:cubicBezTo>
                      <a:pt x="24827" y="10571"/>
                      <a:pt x="25268" y="9545"/>
                      <a:pt x="24326" y="9163"/>
                    </a:cubicBezTo>
                    <a:cubicBezTo>
                      <a:pt x="24306" y="9151"/>
                      <a:pt x="24285" y="9146"/>
                      <a:pt x="24264" y="9146"/>
                    </a:cubicBezTo>
                    <a:cubicBezTo>
                      <a:pt x="24224" y="9146"/>
                      <a:pt x="24186" y="9167"/>
                      <a:pt x="24171" y="9199"/>
                    </a:cubicBezTo>
                    <a:cubicBezTo>
                      <a:pt x="23980" y="9581"/>
                      <a:pt x="24015" y="10165"/>
                      <a:pt x="23968" y="10595"/>
                    </a:cubicBezTo>
                    <a:cubicBezTo>
                      <a:pt x="23860" y="11680"/>
                      <a:pt x="24051" y="12778"/>
                      <a:pt x="23884" y="13852"/>
                    </a:cubicBezTo>
                    <a:cubicBezTo>
                      <a:pt x="23658" y="15212"/>
                      <a:pt x="23347" y="16393"/>
                      <a:pt x="22715" y="17621"/>
                    </a:cubicBezTo>
                    <a:cubicBezTo>
                      <a:pt x="22274" y="18468"/>
                      <a:pt x="21832" y="19292"/>
                      <a:pt x="21582" y="20198"/>
                    </a:cubicBezTo>
                    <a:cubicBezTo>
                      <a:pt x="21152" y="18934"/>
                      <a:pt x="20615" y="17705"/>
                      <a:pt x="19995" y="16536"/>
                    </a:cubicBezTo>
                    <a:cubicBezTo>
                      <a:pt x="20067" y="16452"/>
                      <a:pt x="20126" y="16345"/>
                      <a:pt x="20150" y="16238"/>
                    </a:cubicBezTo>
                    <a:cubicBezTo>
                      <a:pt x="20222" y="15951"/>
                      <a:pt x="20019" y="15546"/>
                      <a:pt x="19935" y="15283"/>
                    </a:cubicBezTo>
                    <a:cubicBezTo>
                      <a:pt x="19780" y="14687"/>
                      <a:pt x="19577" y="14114"/>
                      <a:pt x="19339" y="13541"/>
                    </a:cubicBezTo>
                    <a:cubicBezTo>
                      <a:pt x="18921" y="12623"/>
                      <a:pt x="18277" y="11847"/>
                      <a:pt x="17442" y="11275"/>
                    </a:cubicBezTo>
                    <a:cubicBezTo>
                      <a:pt x="17454" y="11251"/>
                      <a:pt x="17466" y="11239"/>
                      <a:pt x="17466" y="11215"/>
                    </a:cubicBezTo>
                    <a:cubicBezTo>
                      <a:pt x="17502" y="10463"/>
                      <a:pt x="16869" y="9425"/>
                      <a:pt x="16046" y="9354"/>
                    </a:cubicBezTo>
                    <a:cubicBezTo>
                      <a:pt x="17215" y="8174"/>
                      <a:pt x="16160" y="6326"/>
                      <a:pt x="14547" y="6326"/>
                    </a:cubicBezTo>
                    <a:cubicBezTo>
                      <a:pt x="14448" y="6326"/>
                      <a:pt x="14347" y="6333"/>
                      <a:pt x="14245" y="6347"/>
                    </a:cubicBezTo>
                    <a:cubicBezTo>
                      <a:pt x="14090" y="5286"/>
                      <a:pt x="13624" y="4296"/>
                      <a:pt x="13076" y="3353"/>
                    </a:cubicBezTo>
                    <a:cubicBezTo>
                      <a:pt x="13064" y="3317"/>
                      <a:pt x="13052" y="3293"/>
                      <a:pt x="13028" y="3270"/>
                    </a:cubicBezTo>
                    <a:cubicBezTo>
                      <a:pt x="12909" y="3091"/>
                      <a:pt x="12801" y="2900"/>
                      <a:pt x="12682" y="2709"/>
                    </a:cubicBezTo>
                    <a:cubicBezTo>
                      <a:pt x="12751" y="2617"/>
                      <a:pt x="12709" y="2458"/>
                      <a:pt x="12566" y="2458"/>
                    </a:cubicBezTo>
                    <a:cubicBezTo>
                      <a:pt x="12561" y="2458"/>
                      <a:pt x="12556" y="2458"/>
                      <a:pt x="12551" y="2458"/>
                    </a:cubicBezTo>
                    <a:lnTo>
                      <a:pt x="12527" y="2458"/>
                    </a:lnTo>
                    <a:lnTo>
                      <a:pt x="12336" y="2172"/>
                    </a:lnTo>
                    <a:lnTo>
                      <a:pt x="12384" y="2160"/>
                    </a:lnTo>
                    <a:cubicBezTo>
                      <a:pt x="12455" y="2136"/>
                      <a:pt x="12491" y="2053"/>
                      <a:pt x="12455" y="1981"/>
                    </a:cubicBezTo>
                    <a:cubicBezTo>
                      <a:pt x="11978" y="1074"/>
                      <a:pt x="11071" y="144"/>
                      <a:pt x="9998" y="13"/>
                    </a:cubicBezTo>
                    <a:cubicBezTo>
                      <a:pt x="9932" y="4"/>
                      <a:pt x="9865" y="0"/>
                      <a:pt x="97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5" name="Google Shape;1424;p37">
                <a:extLst>
                  <a:ext uri="{FF2B5EF4-FFF2-40B4-BE49-F238E27FC236}">
                    <a16:creationId xmlns:a16="http://schemas.microsoft.com/office/drawing/2014/main" id="{1C64B941-4EF8-BFEA-4E87-318C4BC48986}"/>
                  </a:ext>
                </a:extLst>
              </p:cNvPr>
              <p:cNvGrpSpPr/>
              <p:nvPr/>
            </p:nvGrpSpPr>
            <p:grpSpPr>
              <a:xfrm flipH="1">
                <a:off x="8050225" y="2497582"/>
                <a:ext cx="395554" cy="344276"/>
                <a:chOff x="761215" y="2593606"/>
                <a:chExt cx="375787" cy="327072"/>
              </a:xfrm>
            </p:grpSpPr>
            <p:sp>
              <p:nvSpPr>
                <p:cNvPr id="36" name="Google Shape;1425;p37">
                  <a:extLst>
                    <a:ext uri="{FF2B5EF4-FFF2-40B4-BE49-F238E27FC236}">
                      <a16:creationId xmlns:a16="http://schemas.microsoft.com/office/drawing/2014/main" id="{C24313AC-1CF7-82EC-FDBA-B58161FF7E6F}"/>
                    </a:ext>
                  </a:extLst>
                </p:cNvPr>
                <p:cNvSpPr/>
                <p:nvPr/>
              </p:nvSpPr>
              <p:spPr>
                <a:xfrm>
                  <a:off x="1090611" y="2685600"/>
                  <a:ext cx="42544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1625" extrusionOk="0">
                      <a:moveTo>
                        <a:pt x="634" y="1"/>
                      </a:moveTo>
                      <a:cubicBezTo>
                        <a:pt x="575" y="188"/>
                        <a:pt x="1" y="1625"/>
                        <a:pt x="597" y="1625"/>
                      </a:cubicBezTo>
                      <a:cubicBezTo>
                        <a:pt x="609" y="1625"/>
                        <a:pt x="621" y="1624"/>
                        <a:pt x="634" y="1623"/>
                      </a:cubicBezTo>
                      <a:cubicBezTo>
                        <a:pt x="729" y="1611"/>
                        <a:pt x="825" y="1540"/>
                        <a:pt x="861" y="1444"/>
                      </a:cubicBezTo>
                      <a:cubicBezTo>
                        <a:pt x="1039" y="1027"/>
                        <a:pt x="789" y="430"/>
                        <a:pt x="63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426;p37">
                  <a:extLst>
                    <a:ext uri="{FF2B5EF4-FFF2-40B4-BE49-F238E27FC236}">
                      <a16:creationId xmlns:a16="http://schemas.microsoft.com/office/drawing/2014/main" id="{3C8480CE-01BB-5AAF-BCDC-DDBD4D80B263}"/>
                    </a:ext>
                  </a:extLst>
                </p:cNvPr>
                <p:cNvSpPr/>
                <p:nvPr/>
              </p:nvSpPr>
              <p:spPr>
                <a:xfrm>
                  <a:off x="820246" y="2789048"/>
                  <a:ext cx="42053" cy="66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" h="1626" extrusionOk="0">
                      <a:moveTo>
                        <a:pt x="622" y="1"/>
                      </a:moveTo>
                      <a:cubicBezTo>
                        <a:pt x="575" y="188"/>
                        <a:pt x="1" y="1625"/>
                        <a:pt x="585" y="1625"/>
                      </a:cubicBezTo>
                      <a:cubicBezTo>
                        <a:pt x="597" y="1625"/>
                        <a:pt x="609" y="1624"/>
                        <a:pt x="622" y="1623"/>
                      </a:cubicBezTo>
                      <a:cubicBezTo>
                        <a:pt x="729" y="1611"/>
                        <a:pt x="813" y="1540"/>
                        <a:pt x="848" y="1444"/>
                      </a:cubicBezTo>
                      <a:cubicBezTo>
                        <a:pt x="1027" y="1027"/>
                        <a:pt x="789" y="430"/>
                        <a:pt x="62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427;p37">
                  <a:extLst>
                    <a:ext uri="{FF2B5EF4-FFF2-40B4-BE49-F238E27FC236}">
                      <a16:creationId xmlns:a16="http://schemas.microsoft.com/office/drawing/2014/main" id="{736A095D-092C-6955-775E-828B41119554}"/>
                    </a:ext>
                  </a:extLst>
                </p:cNvPr>
                <p:cNvSpPr/>
                <p:nvPr/>
              </p:nvSpPr>
              <p:spPr>
                <a:xfrm>
                  <a:off x="1037430" y="2598269"/>
                  <a:ext cx="42544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1625" extrusionOk="0">
                      <a:moveTo>
                        <a:pt x="633" y="0"/>
                      </a:moveTo>
                      <a:cubicBezTo>
                        <a:pt x="575" y="199"/>
                        <a:pt x="1" y="1624"/>
                        <a:pt x="596" y="1624"/>
                      </a:cubicBezTo>
                      <a:cubicBezTo>
                        <a:pt x="608" y="1624"/>
                        <a:pt x="621" y="1624"/>
                        <a:pt x="633" y="1623"/>
                      </a:cubicBezTo>
                      <a:cubicBezTo>
                        <a:pt x="729" y="1611"/>
                        <a:pt x="824" y="1539"/>
                        <a:pt x="860" y="1444"/>
                      </a:cubicBezTo>
                      <a:cubicBezTo>
                        <a:pt x="1039" y="1026"/>
                        <a:pt x="789" y="430"/>
                        <a:pt x="63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428;p37">
                  <a:extLst>
                    <a:ext uri="{FF2B5EF4-FFF2-40B4-BE49-F238E27FC236}">
                      <a16:creationId xmlns:a16="http://schemas.microsoft.com/office/drawing/2014/main" id="{20E57164-431F-7AD7-5051-22D7D3295773}"/>
                    </a:ext>
                  </a:extLst>
                </p:cNvPr>
                <p:cNvSpPr/>
                <p:nvPr/>
              </p:nvSpPr>
              <p:spPr>
                <a:xfrm>
                  <a:off x="761215" y="2716360"/>
                  <a:ext cx="42012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1625" extrusionOk="0">
                      <a:moveTo>
                        <a:pt x="621" y="0"/>
                      </a:moveTo>
                      <a:cubicBezTo>
                        <a:pt x="574" y="199"/>
                        <a:pt x="0" y="1624"/>
                        <a:pt x="584" y="1624"/>
                      </a:cubicBezTo>
                      <a:cubicBezTo>
                        <a:pt x="596" y="1624"/>
                        <a:pt x="608" y="1624"/>
                        <a:pt x="621" y="1623"/>
                      </a:cubicBezTo>
                      <a:cubicBezTo>
                        <a:pt x="728" y="1611"/>
                        <a:pt x="812" y="1539"/>
                        <a:pt x="848" y="1444"/>
                      </a:cubicBezTo>
                      <a:cubicBezTo>
                        <a:pt x="1027" y="1026"/>
                        <a:pt x="788" y="430"/>
                        <a:pt x="6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429;p37">
                  <a:extLst>
                    <a:ext uri="{FF2B5EF4-FFF2-40B4-BE49-F238E27FC236}">
                      <a16:creationId xmlns:a16="http://schemas.microsoft.com/office/drawing/2014/main" id="{322FD670-3D9C-C6F7-D588-F55041C1AC72}"/>
                    </a:ext>
                  </a:extLst>
                </p:cNvPr>
                <p:cNvSpPr/>
                <p:nvPr/>
              </p:nvSpPr>
              <p:spPr>
                <a:xfrm>
                  <a:off x="771933" y="2849586"/>
                  <a:ext cx="42053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" h="1625" extrusionOk="0">
                      <a:moveTo>
                        <a:pt x="622" y="0"/>
                      </a:moveTo>
                      <a:cubicBezTo>
                        <a:pt x="575" y="187"/>
                        <a:pt x="0" y="1624"/>
                        <a:pt x="585" y="1624"/>
                      </a:cubicBezTo>
                      <a:cubicBezTo>
                        <a:pt x="597" y="1624"/>
                        <a:pt x="609" y="1624"/>
                        <a:pt x="622" y="1623"/>
                      </a:cubicBezTo>
                      <a:cubicBezTo>
                        <a:pt x="729" y="1611"/>
                        <a:pt x="812" y="1539"/>
                        <a:pt x="848" y="1444"/>
                      </a:cubicBezTo>
                      <a:cubicBezTo>
                        <a:pt x="1027" y="1014"/>
                        <a:pt x="789" y="430"/>
                        <a:pt x="62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430;p37">
                  <a:extLst>
                    <a:ext uri="{FF2B5EF4-FFF2-40B4-BE49-F238E27FC236}">
                      <a16:creationId xmlns:a16="http://schemas.microsoft.com/office/drawing/2014/main" id="{D194D266-9E9B-9379-A551-2A6C3EFCCDAF}"/>
                    </a:ext>
                  </a:extLst>
                </p:cNvPr>
                <p:cNvSpPr/>
                <p:nvPr/>
              </p:nvSpPr>
              <p:spPr>
                <a:xfrm>
                  <a:off x="823682" y="2619744"/>
                  <a:ext cx="42503" cy="66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" h="1625" extrusionOk="0">
                      <a:moveTo>
                        <a:pt x="621" y="0"/>
                      </a:moveTo>
                      <a:cubicBezTo>
                        <a:pt x="574" y="187"/>
                        <a:pt x="0" y="1624"/>
                        <a:pt x="585" y="1624"/>
                      </a:cubicBezTo>
                      <a:cubicBezTo>
                        <a:pt x="596" y="1624"/>
                        <a:pt x="609" y="1624"/>
                        <a:pt x="621" y="1623"/>
                      </a:cubicBezTo>
                      <a:cubicBezTo>
                        <a:pt x="729" y="1611"/>
                        <a:pt x="824" y="1539"/>
                        <a:pt x="848" y="1444"/>
                      </a:cubicBezTo>
                      <a:cubicBezTo>
                        <a:pt x="1039" y="1026"/>
                        <a:pt x="788" y="430"/>
                        <a:pt x="6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2" name="Google Shape;1431;p37">
                  <a:extLst>
                    <a:ext uri="{FF2B5EF4-FFF2-40B4-BE49-F238E27FC236}">
                      <a16:creationId xmlns:a16="http://schemas.microsoft.com/office/drawing/2014/main" id="{561C6B8C-02E6-7CAA-1FA8-7BFFC6E346A9}"/>
                    </a:ext>
                  </a:extLst>
                </p:cNvPr>
                <p:cNvGrpSpPr/>
                <p:nvPr/>
              </p:nvGrpSpPr>
              <p:grpSpPr>
                <a:xfrm>
                  <a:off x="768537" y="2593606"/>
                  <a:ext cx="368464" cy="327072"/>
                  <a:chOff x="601659" y="2506200"/>
                  <a:chExt cx="380095" cy="337431"/>
                </a:xfrm>
              </p:grpSpPr>
              <p:sp>
                <p:nvSpPr>
                  <p:cNvPr id="43" name="Google Shape;1432;p37">
                    <a:extLst>
                      <a:ext uri="{FF2B5EF4-FFF2-40B4-BE49-F238E27FC236}">
                        <a16:creationId xmlns:a16="http://schemas.microsoft.com/office/drawing/2014/main" id="{5E0A8314-165F-D25A-222F-347012D34D93}"/>
                      </a:ext>
                    </a:extLst>
                  </p:cNvPr>
                  <p:cNvSpPr/>
                  <p:nvPr/>
                </p:nvSpPr>
                <p:spPr>
                  <a:xfrm>
                    <a:off x="941496" y="2596213"/>
                    <a:ext cx="40259" cy="7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4" h="1859" extrusionOk="0">
                        <a:moveTo>
                          <a:pt x="464" y="478"/>
                        </a:moveTo>
                        <a:lnTo>
                          <a:pt x="464" y="478"/>
                        </a:lnTo>
                        <a:cubicBezTo>
                          <a:pt x="586" y="814"/>
                          <a:pt x="676" y="1170"/>
                          <a:pt x="563" y="1506"/>
                        </a:cubicBezTo>
                        <a:lnTo>
                          <a:pt x="563" y="1506"/>
                        </a:lnTo>
                        <a:cubicBezTo>
                          <a:pt x="508" y="1601"/>
                          <a:pt x="461" y="1638"/>
                          <a:pt x="422" y="1638"/>
                        </a:cubicBezTo>
                        <a:cubicBezTo>
                          <a:pt x="323" y="1638"/>
                          <a:pt x="275" y="1402"/>
                          <a:pt x="275" y="1310"/>
                        </a:cubicBezTo>
                        <a:cubicBezTo>
                          <a:pt x="287" y="1143"/>
                          <a:pt x="311" y="988"/>
                          <a:pt x="358" y="832"/>
                        </a:cubicBezTo>
                        <a:cubicBezTo>
                          <a:pt x="389" y="710"/>
                          <a:pt x="426" y="594"/>
                          <a:pt x="464" y="478"/>
                        </a:cubicBezTo>
                        <a:close/>
                        <a:moveTo>
                          <a:pt x="448" y="0"/>
                        </a:moveTo>
                        <a:cubicBezTo>
                          <a:pt x="400" y="0"/>
                          <a:pt x="352" y="27"/>
                          <a:pt x="335" y="81"/>
                        </a:cubicBezTo>
                        <a:cubicBezTo>
                          <a:pt x="203" y="510"/>
                          <a:pt x="0" y="940"/>
                          <a:pt x="36" y="1393"/>
                        </a:cubicBezTo>
                        <a:cubicBezTo>
                          <a:pt x="51" y="1671"/>
                          <a:pt x="236" y="1859"/>
                          <a:pt x="434" y="1859"/>
                        </a:cubicBezTo>
                        <a:cubicBezTo>
                          <a:pt x="560" y="1859"/>
                          <a:pt x="691" y="1784"/>
                          <a:pt x="788" y="1608"/>
                        </a:cubicBezTo>
                        <a:cubicBezTo>
                          <a:pt x="801" y="1585"/>
                          <a:pt x="805" y="1562"/>
                          <a:pt x="802" y="1541"/>
                        </a:cubicBezTo>
                        <a:lnTo>
                          <a:pt x="802" y="1541"/>
                        </a:lnTo>
                        <a:cubicBezTo>
                          <a:pt x="954" y="1053"/>
                          <a:pt x="735" y="544"/>
                          <a:pt x="561" y="81"/>
                        </a:cubicBezTo>
                        <a:cubicBezTo>
                          <a:pt x="543" y="27"/>
                          <a:pt x="496" y="0"/>
                          <a:pt x="44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" name="Google Shape;1433;p37">
                    <a:extLst>
                      <a:ext uri="{FF2B5EF4-FFF2-40B4-BE49-F238E27FC236}">
                        <a16:creationId xmlns:a16="http://schemas.microsoft.com/office/drawing/2014/main" id="{359A2575-B091-2022-C645-71C8DF13F72D}"/>
                      </a:ext>
                    </a:extLst>
                  </p:cNvPr>
                  <p:cNvSpPr/>
                  <p:nvPr/>
                </p:nvSpPr>
                <p:spPr>
                  <a:xfrm>
                    <a:off x="663102" y="2702937"/>
                    <a:ext cx="40301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5" h="1860" extrusionOk="0">
                        <a:moveTo>
                          <a:pt x="455" y="482"/>
                        </a:moveTo>
                        <a:cubicBezTo>
                          <a:pt x="579" y="818"/>
                          <a:pt x="672" y="1172"/>
                          <a:pt x="551" y="1508"/>
                        </a:cubicBezTo>
                        <a:lnTo>
                          <a:pt x="551" y="1508"/>
                        </a:lnTo>
                        <a:cubicBezTo>
                          <a:pt x="499" y="1602"/>
                          <a:pt x="453" y="1638"/>
                          <a:pt x="415" y="1638"/>
                        </a:cubicBezTo>
                        <a:cubicBezTo>
                          <a:pt x="316" y="1638"/>
                          <a:pt x="263" y="1402"/>
                          <a:pt x="263" y="1310"/>
                        </a:cubicBezTo>
                        <a:cubicBezTo>
                          <a:pt x="275" y="1143"/>
                          <a:pt x="298" y="988"/>
                          <a:pt x="346" y="833"/>
                        </a:cubicBezTo>
                        <a:cubicBezTo>
                          <a:pt x="376" y="712"/>
                          <a:pt x="416" y="597"/>
                          <a:pt x="455" y="482"/>
                        </a:cubicBezTo>
                        <a:close/>
                        <a:moveTo>
                          <a:pt x="437" y="0"/>
                        </a:moveTo>
                        <a:cubicBezTo>
                          <a:pt x="388" y="0"/>
                          <a:pt x="340" y="27"/>
                          <a:pt x="322" y="81"/>
                        </a:cubicBezTo>
                        <a:cubicBezTo>
                          <a:pt x="191" y="510"/>
                          <a:pt x="0" y="940"/>
                          <a:pt x="24" y="1393"/>
                        </a:cubicBezTo>
                        <a:cubicBezTo>
                          <a:pt x="39" y="1671"/>
                          <a:pt x="228" y="1859"/>
                          <a:pt x="427" y="1859"/>
                        </a:cubicBezTo>
                        <a:cubicBezTo>
                          <a:pt x="552" y="1859"/>
                          <a:pt x="681" y="1785"/>
                          <a:pt x="773" y="1613"/>
                        </a:cubicBezTo>
                        <a:lnTo>
                          <a:pt x="773" y="1613"/>
                        </a:lnTo>
                        <a:cubicBezTo>
                          <a:pt x="779" y="1604"/>
                          <a:pt x="783" y="1595"/>
                          <a:pt x="788" y="1584"/>
                        </a:cubicBezTo>
                        <a:cubicBezTo>
                          <a:pt x="955" y="1083"/>
                          <a:pt x="728" y="558"/>
                          <a:pt x="561" y="81"/>
                        </a:cubicBezTo>
                        <a:cubicBezTo>
                          <a:pt x="537" y="27"/>
                          <a:pt x="486" y="0"/>
                          <a:pt x="4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" name="Google Shape;1434;p37">
                    <a:extLst>
                      <a:ext uri="{FF2B5EF4-FFF2-40B4-BE49-F238E27FC236}">
                        <a16:creationId xmlns:a16="http://schemas.microsoft.com/office/drawing/2014/main" id="{453BC964-A382-98B3-8F04-91B72829EE40}"/>
                      </a:ext>
                    </a:extLst>
                  </p:cNvPr>
                  <p:cNvSpPr/>
                  <p:nvPr/>
                </p:nvSpPr>
                <p:spPr>
                  <a:xfrm>
                    <a:off x="887142" y="2506200"/>
                    <a:ext cx="40301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5" h="1860" extrusionOk="0">
                        <a:moveTo>
                          <a:pt x="452" y="482"/>
                        </a:moveTo>
                        <a:cubicBezTo>
                          <a:pt x="577" y="820"/>
                          <a:pt x="673" y="1177"/>
                          <a:pt x="551" y="1516"/>
                        </a:cubicBezTo>
                        <a:lnTo>
                          <a:pt x="551" y="1516"/>
                        </a:lnTo>
                        <a:cubicBezTo>
                          <a:pt x="500" y="1607"/>
                          <a:pt x="454" y="1642"/>
                          <a:pt x="416" y="1642"/>
                        </a:cubicBezTo>
                        <a:cubicBezTo>
                          <a:pt x="316" y="1642"/>
                          <a:pt x="263" y="1409"/>
                          <a:pt x="263" y="1307"/>
                        </a:cubicBezTo>
                        <a:cubicBezTo>
                          <a:pt x="274" y="1152"/>
                          <a:pt x="298" y="985"/>
                          <a:pt x="346" y="830"/>
                        </a:cubicBezTo>
                        <a:cubicBezTo>
                          <a:pt x="377" y="714"/>
                          <a:pt x="413" y="598"/>
                          <a:pt x="452" y="482"/>
                        </a:cubicBezTo>
                        <a:close/>
                        <a:moveTo>
                          <a:pt x="437" y="1"/>
                        </a:moveTo>
                        <a:cubicBezTo>
                          <a:pt x="388" y="1"/>
                          <a:pt x="340" y="31"/>
                          <a:pt x="322" y="90"/>
                        </a:cubicBezTo>
                        <a:cubicBezTo>
                          <a:pt x="191" y="508"/>
                          <a:pt x="0" y="949"/>
                          <a:pt x="24" y="1403"/>
                        </a:cubicBezTo>
                        <a:cubicBezTo>
                          <a:pt x="39" y="1674"/>
                          <a:pt x="229" y="1860"/>
                          <a:pt x="430" y="1860"/>
                        </a:cubicBezTo>
                        <a:cubicBezTo>
                          <a:pt x="555" y="1860"/>
                          <a:pt x="684" y="1787"/>
                          <a:pt x="776" y="1617"/>
                        </a:cubicBezTo>
                        <a:cubicBezTo>
                          <a:pt x="776" y="1616"/>
                          <a:pt x="777" y="1614"/>
                          <a:pt x="778" y="1612"/>
                        </a:cubicBezTo>
                        <a:lnTo>
                          <a:pt x="778" y="1612"/>
                        </a:lnTo>
                        <a:cubicBezTo>
                          <a:pt x="781" y="1606"/>
                          <a:pt x="785" y="1600"/>
                          <a:pt x="787" y="1593"/>
                        </a:cubicBezTo>
                        <a:cubicBezTo>
                          <a:pt x="954" y="1092"/>
                          <a:pt x="728" y="556"/>
                          <a:pt x="561" y="90"/>
                        </a:cubicBezTo>
                        <a:cubicBezTo>
                          <a:pt x="537" y="31"/>
                          <a:pt x="486" y="1"/>
                          <a:pt x="43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" name="Google Shape;1435;p37">
                    <a:extLst>
                      <a:ext uri="{FF2B5EF4-FFF2-40B4-BE49-F238E27FC236}">
                        <a16:creationId xmlns:a16="http://schemas.microsoft.com/office/drawing/2014/main" id="{4706CD7E-69CA-8C4C-72C6-4079B7B1EF8E}"/>
                      </a:ext>
                    </a:extLst>
                  </p:cNvPr>
                  <p:cNvSpPr/>
                  <p:nvPr/>
                </p:nvSpPr>
                <p:spPr>
                  <a:xfrm>
                    <a:off x="601659" y="2628032"/>
                    <a:ext cx="40428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8" h="1860" extrusionOk="0">
                        <a:moveTo>
                          <a:pt x="462" y="488"/>
                        </a:moveTo>
                        <a:cubicBezTo>
                          <a:pt x="581" y="818"/>
                          <a:pt x="675" y="1172"/>
                          <a:pt x="564" y="1514"/>
                        </a:cubicBezTo>
                        <a:lnTo>
                          <a:pt x="564" y="1514"/>
                        </a:lnTo>
                        <a:cubicBezTo>
                          <a:pt x="509" y="1607"/>
                          <a:pt x="462" y="1642"/>
                          <a:pt x="423" y="1642"/>
                        </a:cubicBezTo>
                        <a:cubicBezTo>
                          <a:pt x="323" y="1642"/>
                          <a:pt x="275" y="1409"/>
                          <a:pt x="275" y="1307"/>
                        </a:cubicBezTo>
                        <a:cubicBezTo>
                          <a:pt x="275" y="1152"/>
                          <a:pt x="311" y="985"/>
                          <a:pt x="359" y="830"/>
                        </a:cubicBezTo>
                        <a:cubicBezTo>
                          <a:pt x="389" y="716"/>
                          <a:pt x="425" y="602"/>
                          <a:pt x="462" y="488"/>
                        </a:cubicBezTo>
                        <a:close/>
                        <a:moveTo>
                          <a:pt x="442" y="1"/>
                        </a:moveTo>
                        <a:cubicBezTo>
                          <a:pt x="391" y="1"/>
                          <a:pt x="341" y="31"/>
                          <a:pt x="323" y="90"/>
                        </a:cubicBezTo>
                        <a:cubicBezTo>
                          <a:pt x="203" y="508"/>
                          <a:pt x="1" y="949"/>
                          <a:pt x="25" y="1391"/>
                        </a:cubicBezTo>
                        <a:cubicBezTo>
                          <a:pt x="39" y="1670"/>
                          <a:pt x="231" y="1859"/>
                          <a:pt x="435" y="1859"/>
                        </a:cubicBezTo>
                        <a:cubicBezTo>
                          <a:pt x="561" y="1859"/>
                          <a:pt x="692" y="1786"/>
                          <a:pt x="788" y="1617"/>
                        </a:cubicBezTo>
                        <a:cubicBezTo>
                          <a:pt x="796" y="1598"/>
                          <a:pt x="799" y="1579"/>
                          <a:pt x="799" y="1562"/>
                        </a:cubicBezTo>
                        <a:lnTo>
                          <a:pt x="799" y="1562"/>
                        </a:lnTo>
                        <a:cubicBezTo>
                          <a:pt x="957" y="1070"/>
                          <a:pt x="737" y="546"/>
                          <a:pt x="561" y="90"/>
                        </a:cubicBezTo>
                        <a:cubicBezTo>
                          <a:pt x="543" y="31"/>
                          <a:pt x="493" y="1"/>
                          <a:pt x="44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" name="Google Shape;1436;p37">
                    <a:extLst>
                      <a:ext uri="{FF2B5EF4-FFF2-40B4-BE49-F238E27FC236}">
                        <a16:creationId xmlns:a16="http://schemas.microsoft.com/office/drawing/2014/main" id="{03D1F994-99D9-4A95-208A-1B84803CFF27}"/>
                      </a:ext>
                    </a:extLst>
                  </p:cNvPr>
                  <p:cNvSpPr/>
                  <p:nvPr/>
                </p:nvSpPr>
                <p:spPr>
                  <a:xfrm>
                    <a:off x="612758" y="2764971"/>
                    <a:ext cx="40301" cy="786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5" h="1864" extrusionOk="0">
                        <a:moveTo>
                          <a:pt x="454" y="489"/>
                        </a:moveTo>
                        <a:cubicBezTo>
                          <a:pt x="579" y="825"/>
                          <a:pt x="672" y="1180"/>
                          <a:pt x="551" y="1516"/>
                        </a:cubicBezTo>
                        <a:lnTo>
                          <a:pt x="551" y="1516"/>
                        </a:lnTo>
                        <a:cubicBezTo>
                          <a:pt x="499" y="1607"/>
                          <a:pt x="454" y="1642"/>
                          <a:pt x="415" y="1642"/>
                        </a:cubicBezTo>
                        <a:cubicBezTo>
                          <a:pt x="316" y="1642"/>
                          <a:pt x="263" y="1412"/>
                          <a:pt x="263" y="1319"/>
                        </a:cubicBezTo>
                        <a:cubicBezTo>
                          <a:pt x="275" y="1152"/>
                          <a:pt x="298" y="997"/>
                          <a:pt x="346" y="842"/>
                        </a:cubicBezTo>
                        <a:cubicBezTo>
                          <a:pt x="376" y="722"/>
                          <a:pt x="415" y="605"/>
                          <a:pt x="454" y="489"/>
                        </a:cubicBezTo>
                        <a:close/>
                        <a:moveTo>
                          <a:pt x="437" y="1"/>
                        </a:moveTo>
                        <a:cubicBezTo>
                          <a:pt x="388" y="1"/>
                          <a:pt x="340" y="31"/>
                          <a:pt x="322" y="90"/>
                        </a:cubicBezTo>
                        <a:cubicBezTo>
                          <a:pt x="191" y="508"/>
                          <a:pt x="0" y="949"/>
                          <a:pt x="24" y="1403"/>
                        </a:cubicBezTo>
                        <a:cubicBezTo>
                          <a:pt x="39" y="1680"/>
                          <a:pt x="227" y="1863"/>
                          <a:pt x="426" y="1863"/>
                        </a:cubicBezTo>
                        <a:cubicBezTo>
                          <a:pt x="549" y="1863"/>
                          <a:pt x="677" y="1792"/>
                          <a:pt x="769" y="1629"/>
                        </a:cubicBezTo>
                        <a:lnTo>
                          <a:pt x="769" y="1629"/>
                        </a:lnTo>
                        <a:cubicBezTo>
                          <a:pt x="777" y="1619"/>
                          <a:pt x="783" y="1607"/>
                          <a:pt x="788" y="1594"/>
                        </a:cubicBezTo>
                        <a:cubicBezTo>
                          <a:pt x="955" y="1092"/>
                          <a:pt x="728" y="556"/>
                          <a:pt x="561" y="90"/>
                        </a:cubicBezTo>
                        <a:cubicBezTo>
                          <a:pt x="537" y="31"/>
                          <a:pt x="486" y="1"/>
                          <a:pt x="43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" name="Google Shape;1437;p37">
                    <a:extLst>
                      <a:ext uri="{FF2B5EF4-FFF2-40B4-BE49-F238E27FC236}">
                        <a16:creationId xmlns:a16="http://schemas.microsoft.com/office/drawing/2014/main" id="{C4C8ACE5-5485-A1C3-646A-11DA5E1A67FB}"/>
                      </a:ext>
                    </a:extLst>
                  </p:cNvPr>
                  <p:cNvSpPr/>
                  <p:nvPr/>
                </p:nvSpPr>
                <p:spPr>
                  <a:xfrm>
                    <a:off x="666098" y="2528355"/>
                    <a:ext cx="40259" cy="78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4" h="1860" extrusionOk="0">
                        <a:moveTo>
                          <a:pt x="465" y="481"/>
                        </a:moveTo>
                        <a:lnTo>
                          <a:pt x="465" y="481"/>
                        </a:lnTo>
                        <a:cubicBezTo>
                          <a:pt x="586" y="812"/>
                          <a:pt x="676" y="1170"/>
                          <a:pt x="564" y="1514"/>
                        </a:cubicBezTo>
                        <a:lnTo>
                          <a:pt x="564" y="1514"/>
                        </a:lnTo>
                        <a:cubicBezTo>
                          <a:pt x="509" y="1606"/>
                          <a:pt x="462" y="1642"/>
                          <a:pt x="423" y="1642"/>
                        </a:cubicBezTo>
                        <a:cubicBezTo>
                          <a:pt x="323" y="1642"/>
                          <a:pt x="275" y="1408"/>
                          <a:pt x="275" y="1307"/>
                        </a:cubicBezTo>
                        <a:cubicBezTo>
                          <a:pt x="287" y="1152"/>
                          <a:pt x="311" y="985"/>
                          <a:pt x="359" y="830"/>
                        </a:cubicBezTo>
                        <a:cubicBezTo>
                          <a:pt x="389" y="713"/>
                          <a:pt x="426" y="597"/>
                          <a:pt x="465" y="481"/>
                        </a:cubicBezTo>
                        <a:close/>
                        <a:moveTo>
                          <a:pt x="448" y="1"/>
                        </a:moveTo>
                        <a:cubicBezTo>
                          <a:pt x="400" y="1"/>
                          <a:pt x="353" y="31"/>
                          <a:pt x="335" y="90"/>
                        </a:cubicBezTo>
                        <a:cubicBezTo>
                          <a:pt x="204" y="508"/>
                          <a:pt x="1" y="949"/>
                          <a:pt x="37" y="1391"/>
                        </a:cubicBezTo>
                        <a:cubicBezTo>
                          <a:pt x="51" y="1670"/>
                          <a:pt x="239" y="1859"/>
                          <a:pt x="439" y="1859"/>
                        </a:cubicBezTo>
                        <a:cubicBezTo>
                          <a:pt x="563" y="1859"/>
                          <a:pt x="692" y="1786"/>
                          <a:pt x="788" y="1617"/>
                        </a:cubicBezTo>
                        <a:cubicBezTo>
                          <a:pt x="800" y="1593"/>
                          <a:pt x="804" y="1570"/>
                          <a:pt x="803" y="1549"/>
                        </a:cubicBezTo>
                        <a:lnTo>
                          <a:pt x="803" y="1549"/>
                        </a:lnTo>
                        <a:cubicBezTo>
                          <a:pt x="954" y="1061"/>
                          <a:pt x="735" y="542"/>
                          <a:pt x="561" y="90"/>
                        </a:cubicBezTo>
                        <a:cubicBezTo>
                          <a:pt x="544" y="31"/>
                          <a:pt x="496" y="1"/>
                          <a:pt x="4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13" name="Retângulo: Cantos Arredondados 112">
            <a:extLst>
              <a:ext uri="{FF2B5EF4-FFF2-40B4-BE49-F238E27FC236}">
                <a16:creationId xmlns:a16="http://schemas.microsoft.com/office/drawing/2014/main" id="{91B14BB4-6064-61AF-5144-081DBCDD98C4}"/>
              </a:ext>
            </a:extLst>
          </p:cNvPr>
          <p:cNvSpPr/>
          <p:nvPr/>
        </p:nvSpPr>
        <p:spPr>
          <a:xfrm>
            <a:off x="868783" y="2035196"/>
            <a:ext cx="2887429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Relembrando</a:t>
            </a:r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9" name="Google Shape;2970;p56">
            <a:extLst>
              <a:ext uri="{FF2B5EF4-FFF2-40B4-BE49-F238E27FC236}">
                <a16:creationId xmlns:a16="http://schemas.microsoft.com/office/drawing/2014/main" id="{D6214BD4-D9FF-2441-5FA2-E03D2883BE4F}"/>
              </a:ext>
            </a:extLst>
          </p:cNvPr>
          <p:cNvSpPr/>
          <p:nvPr/>
        </p:nvSpPr>
        <p:spPr>
          <a:xfrm>
            <a:off x="864685" y="3414898"/>
            <a:ext cx="2040580" cy="35348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2970;p56">
            <a:extLst>
              <a:ext uri="{FF2B5EF4-FFF2-40B4-BE49-F238E27FC236}">
                <a16:creationId xmlns:a16="http://schemas.microsoft.com/office/drawing/2014/main" id="{72A12106-E8C8-6C74-774D-804B6FAE6CF0}"/>
              </a:ext>
            </a:extLst>
          </p:cNvPr>
          <p:cNvSpPr/>
          <p:nvPr/>
        </p:nvSpPr>
        <p:spPr>
          <a:xfrm>
            <a:off x="862801" y="2914246"/>
            <a:ext cx="2042464" cy="35348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CaixaDeTexto 160">
            <a:extLst>
              <a:ext uri="{FF2B5EF4-FFF2-40B4-BE49-F238E27FC236}">
                <a16:creationId xmlns:a16="http://schemas.microsoft.com/office/drawing/2014/main" id="{06FF9DE6-4FFB-3955-B03A-F66F614E0438}"/>
              </a:ext>
            </a:extLst>
          </p:cNvPr>
          <p:cNvSpPr txBox="1"/>
          <p:nvPr/>
        </p:nvSpPr>
        <p:spPr>
          <a:xfrm>
            <a:off x="970038" y="2860157"/>
            <a:ext cx="1827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Temperatura</a:t>
            </a:r>
          </a:p>
        </p:txBody>
      </p:sp>
      <p:sp>
        <p:nvSpPr>
          <p:cNvPr id="162" name="Igual a 161">
            <a:extLst>
              <a:ext uri="{FF2B5EF4-FFF2-40B4-BE49-F238E27FC236}">
                <a16:creationId xmlns:a16="http://schemas.microsoft.com/office/drawing/2014/main" id="{27632CEC-5E6C-50AB-492B-2716B7D37B84}"/>
              </a:ext>
            </a:extLst>
          </p:cNvPr>
          <p:cNvSpPr/>
          <p:nvPr/>
        </p:nvSpPr>
        <p:spPr>
          <a:xfrm>
            <a:off x="3023489" y="2894040"/>
            <a:ext cx="392705" cy="392705"/>
          </a:xfrm>
          <a:prstGeom prst="mathEqual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63" name="Google Shape;2970;p56">
            <a:extLst>
              <a:ext uri="{FF2B5EF4-FFF2-40B4-BE49-F238E27FC236}">
                <a16:creationId xmlns:a16="http://schemas.microsoft.com/office/drawing/2014/main" id="{89E004BF-8766-0696-9975-FD60267008FC}"/>
              </a:ext>
            </a:extLst>
          </p:cNvPr>
          <p:cNvSpPr/>
          <p:nvPr/>
        </p:nvSpPr>
        <p:spPr>
          <a:xfrm>
            <a:off x="3566644" y="2914246"/>
            <a:ext cx="4523256" cy="35348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CaixaDeTexto 163">
            <a:extLst>
              <a:ext uri="{FF2B5EF4-FFF2-40B4-BE49-F238E27FC236}">
                <a16:creationId xmlns:a16="http://schemas.microsoft.com/office/drawing/2014/main" id="{2177FD29-42B4-039F-4A12-1BA6C3C9FEF6}"/>
              </a:ext>
            </a:extLst>
          </p:cNvPr>
          <p:cNvSpPr txBox="1"/>
          <p:nvPr/>
        </p:nvSpPr>
        <p:spPr>
          <a:xfrm>
            <a:off x="3673881" y="2860157"/>
            <a:ext cx="4416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Grau de agitação das moléculas</a:t>
            </a:r>
          </a:p>
        </p:txBody>
      </p:sp>
      <p:sp>
        <p:nvSpPr>
          <p:cNvPr id="165" name="Igual a 164">
            <a:extLst>
              <a:ext uri="{FF2B5EF4-FFF2-40B4-BE49-F238E27FC236}">
                <a16:creationId xmlns:a16="http://schemas.microsoft.com/office/drawing/2014/main" id="{5DA220B3-996F-83FB-D432-52CCCCC7A92A}"/>
              </a:ext>
            </a:extLst>
          </p:cNvPr>
          <p:cNvSpPr/>
          <p:nvPr/>
        </p:nvSpPr>
        <p:spPr>
          <a:xfrm>
            <a:off x="3023489" y="3428342"/>
            <a:ext cx="392705" cy="392705"/>
          </a:xfrm>
          <a:prstGeom prst="mathEqual">
            <a:avLst/>
          </a:prstGeom>
          <a:solidFill>
            <a:srgbClr val="D9763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66" name="Google Shape;2970;p56">
            <a:extLst>
              <a:ext uri="{FF2B5EF4-FFF2-40B4-BE49-F238E27FC236}">
                <a16:creationId xmlns:a16="http://schemas.microsoft.com/office/drawing/2014/main" id="{D97EBD72-5DC7-3F6A-DB97-422A802ECBE8}"/>
              </a:ext>
            </a:extLst>
          </p:cNvPr>
          <p:cNvSpPr/>
          <p:nvPr/>
        </p:nvSpPr>
        <p:spPr>
          <a:xfrm>
            <a:off x="3566644" y="3448548"/>
            <a:ext cx="4523256" cy="353488"/>
          </a:xfrm>
          <a:prstGeom prst="roundRect">
            <a:avLst>
              <a:gd name="adj" fmla="val 50000"/>
            </a:avLst>
          </a:prstGeom>
          <a:solidFill>
            <a:srgbClr val="D9763D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CaixaDeTexto 166">
            <a:extLst>
              <a:ext uri="{FF2B5EF4-FFF2-40B4-BE49-F238E27FC236}">
                <a16:creationId xmlns:a16="http://schemas.microsoft.com/office/drawing/2014/main" id="{96C874C6-A1C6-8826-03CB-134793649608}"/>
              </a:ext>
            </a:extLst>
          </p:cNvPr>
          <p:cNvSpPr txBox="1"/>
          <p:nvPr/>
        </p:nvSpPr>
        <p:spPr>
          <a:xfrm>
            <a:off x="3673881" y="3394459"/>
            <a:ext cx="4416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Energia em trânsito</a:t>
            </a:r>
          </a:p>
        </p:txBody>
      </p:sp>
      <p:sp>
        <p:nvSpPr>
          <p:cNvPr id="168" name="CaixaDeTexto 167">
            <a:extLst>
              <a:ext uri="{FF2B5EF4-FFF2-40B4-BE49-F238E27FC236}">
                <a16:creationId xmlns:a16="http://schemas.microsoft.com/office/drawing/2014/main" id="{BF5DFE17-35D1-EEC7-C727-0B541382BAF3}"/>
              </a:ext>
            </a:extLst>
          </p:cNvPr>
          <p:cNvSpPr txBox="1"/>
          <p:nvPr/>
        </p:nvSpPr>
        <p:spPr>
          <a:xfrm>
            <a:off x="970980" y="3356752"/>
            <a:ext cx="1827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</a:t>
            </a:r>
          </a:p>
        </p:txBody>
      </p:sp>
    </p:spTree>
    <p:extLst>
      <p:ext uri="{BB962C8B-B14F-4D97-AF65-F5344CB8AC3E}">
        <p14:creationId xmlns:p14="http://schemas.microsoft.com/office/powerpoint/2010/main" val="20849752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59" grpId="0" animBg="1"/>
      <p:bldP spid="160" grpId="0" animBg="1"/>
      <p:bldP spid="161" grpId="0"/>
      <p:bldP spid="162" grpId="0" animBg="1"/>
      <p:bldP spid="163" grpId="0" animBg="1"/>
      <p:bldP spid="164" grpId="0"/>
      <p:bldP spid="165" grpId="0" animBg="1"/>
      <p:bldP spid="166" grpId="0" animBg="1"/>
      <p:bldP spid="167" grpId="0"/>
      <p:bldP spid="1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8" name="Google Shape;2929;p55">
            <a:extLst>
              <a:ext uri="{FF2B5EF4-FFF2-40B4-BE49-F238E27FC236}">
                <a16:creationId xmlns:a16="http://schemas.microsoft.com/office/drawing/2014/main" id="{29250DC3-0247-34BF-C903-2212F26DE60B}"/>
              </a:ext>
            </a:extLst>
          </p:cNvPr>
          <p:cNvGrpSpPr/>
          <p:nvPr/>
        </p:nvGrpSpPr>
        <p:grpSpPr>
          <a:xfrm>
            <a:off x="6123166" y="2028610"/>
            <a:ext cx="4876267" cy="3199199"/>
            <a:chOff x="2801027" y="1034691"/>
            <a:chExt cx="3541800" cy="2323688"/>
          </a:xfrm>
        </p:grpSpPr>
        <p:grpSp>
          <p:nvGrpSpPr>
            <p:cNvPr id="149" name="Google Shape;2930;p55">
              <a:extLst>
                <a:ext uri="{FF2B5EF4-FFF2-40B4-BE49-F238E27FC236}">
                  <a16:creationId xmlns:a16="http://schemas.microsoft.com/office/drawing/2014/main" id="{3F1EB96A-D8E0-0736-7007-B1080A00E63A}"/>
                </a:ext>
              </a:extLst>
            </p:cNvPr>
            <p:cNvGrpSpPr/>
            <p:nvPr/>
          </p:nvGrpSpPr>
          <p:grpSpPr>
            <a:xfrm>
              <a:off x="3097782" y="3067786"/>
              <a:ext cx="2948072" cy="290594"/>
              <a:chOff x="5128457" y="3471348"/>
              <a:chExt cx="1077000" cy="300045"/>
            </a:xfrm>
          </p:grpSpPr>
          <p:sp>
            <p:nvSpPr>
              <p:cNvPr id="151" name="Google Shape;2931;p55">
                <a:extLst>
                  <a:ext uri="{FF2B5EF4-FFF2-40B4-BE49-F238E27FC236}">
                    <a16:creationId xmlns:a16="http://schemas.microsoft.com/office/drawing/2014/main" id="{41B90257-0114-C28D-3E77-7549C935396F}"/>
                  </a:ext>
                </a:extLst>
              </p:cNvPr>
              <p:cNvSpPr/>
              <p:nvPr/>
            </p:nvSpPr>
            <p:spPr>
              <a:xfrm>
                <a:off x="5613400" y="3471348"/>
                <a:ext cx="106800" cy="2655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932;p55">
                <a:extLst>
                  <a:ext uri="{FF2B5EF4-FFF2-40B4-BE49-F238E27FC236}">
                    <a16:creationId xmlns:a16="http://schemas.microsoft.com/office/drawing/2014/main" id="{15F7056A-4082-F478-67E9-3929DF08482D}"/>
                  </a:ext>
                </a:extLst>
              </p:cNvPr>
              <p:cNvSpPr/>
              <p:nvPr/>
            </p:nvSpPr>
            <p:spPr>
              <a:xfrm>
                <a:off x="5128457" y="3690994"/>
                <a:ext cx="1077000" cy="804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" name="Google Shape;2933;p55">
              <a:extLst>
                <a:ext uri="{FF2B5EF4-FFF2-40B4-BE49-F238E27FC236}">
                  <a16:creationId xmlns:a16="http://schemas.microsoft.com/office/drawing/2014/main" id="{4CCCA667-FEC1-2938-71A5-A34DEBA0DEF6}"/>
                </a:ext>
              </a:extLst>
            </p:cNvPr>
            <p:cNvSpPr/>
            <p:nvPr/>
          </p:nvSpPr>
          <p:spPr>
            <a:xfrm>
              <a:off x="2801027" y="1034691"/>
              <a:ext cx="3541800" cy="2033100"/>
            </a:xfrm>
            <a:prstGeom prst="roundRect">
              <a:avLst>
                <a:gd name="adj" fmla="val 2839"/>
              </a:avLst>
            </a:pr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Previsão do tempo 04/10/19 — Foto: Reprodução TV Globo">
            <a:extLst>
              <a:ext uri="{FF2B5EF4-FFF2-40B4-BE49-F238E27FC236}">
                <a16:creationId xmlns:a16="http://schemas.microsoft.com/office/drawing/2014/main" id="{FDCEC4EC-12D9-37CF-A59B-9ED31D952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232" y="2147700"/>
            <a:ext cx="4564135" cy="256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Retângulo: Cantos Arredondados 152">
            <a:extLst>
              <a:ext uri="{FF2B5EF4-FFF2-40B4-BE49-F238E27FC236}">
                <a16:creationId xmlns:a16="http://schemas.microsoft.com/office/drawing/2014/main" id="{0857C5A0-9AE9-1A36-AF0B-F65E6A694A9E}"/>
              </a:ext>
            </a:extLst>
          </p:cNvPr>
          <p:cNvSpPr/>
          <p:nvPr/>
        </p:nvSpPr>
        <p:spPr>
          <a:xfrm>
            <a:off x="804227" y="699103"/>
            <a:ext cx="2887429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Relembrando</a:t>
            </a:r>
          </a:p>
        </p:txBody>
      </p:sp>
      <p:sp>
        <p:nvSpPr>
          <p:cNvPr id="159" name="Google Shape;2970;p56">
            <a:extLst>
              <a:ext uri="{FF2B5EF4-FFF2-40B4-BE49-F238E27FC236}">
                <a16:creationId xmlns:a16="http://schemas.microsoft.com/office/drawing/2014/main" id="{815E2D4D-0B72-D40A-4386-5A6C96BB61ED}"/>
              </a:ext>
            </a:extLst>
          </p:cNvPr>
          <p:cNvSpPr/>
          <p:nvPr/>
        </p:nvSpPr>
        <p:spPr>
          <a:xfrm>
            <a:off x="771902" y="2210987"/>
            <a:ext cx="4193056" cy="1096854"/>
          </a:xfrm>
          <a:prstGeom prst="roundRect">
            <a:avLst>
              <a:gd name="adj" fmla="val 10612"/>
            </a:avLst>
          </a:prstGeom>
          <a:solidFill>
            <a:srgbClr val="F5E087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Hoje vai fazer muito calor e teremos pancadas de chuva!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Google Shape;2970;p56">
            <a:extLst>
              <a:ext uri="{FF2B5EF4-FFF2-40B4-BE49-F238E27FC236}">
                <a16:creationId xmlns:a16="http://schemas.microsoft.com/office/drawing/2014/main" id="{278E60C4-CB5C-0506-D731-522FC2B7EA5C}"/>
              </a:ext>
            </a:extLst>
          </p:cNvPr>
          <p:cNvSpPr/>
          <p:nvPr/>
        </p:nvSpPr>
        <p:spPr>
          <a:xfrm rot="21380159">
            <a:off x="777964" y="1987018"/>
            <a:ext cx="1403386" cy="33169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Errado!</a:t>
            </a:r>
            <a:endParaRPr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Google Shape;2970;p56">
            <a:extLst>
              <a:ext uri="{FF2B5EF4-FFF2-40B4-BE49-F238E27FC236}">
                <a16:creationId xmlns:a16="http://schemas.microsoft.com/office/drawing/2014/main" id="{9061889B-3AFA-DAD0-8C1C-557AEF082B30}"/>
              </a:ext>
            </a:extLst>
          </p:cNvPr>
          <p:cNvSpPr/>
          <p:nvPr/>
        </p:nvSpPr>
        <p:spPr>
          <a:xfrm>
            <a:off x="771902" y="3879500"/>
            <a:ext cx="4193056" cy="1286859"/>
          </a:xfrm>
          <a:prstGeom prst="roundRect">
            <a:avLst>
              <a:gd name="adj" fmla="val 10612"/>
            </a:avLst>
          </a:prstGeom>
          <a:solidFill>
            <a:srgbClr val="F5E087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Hoje as temperaturas serão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altas e teremos pancadas de chuva!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Google Shape;2970;p56">
            <a:extLst>
              <a:ext uri="{FF2B5EF4-FFF2-40B4-BE49-F238E27FC236}">
                <a16:creationId xmlns:a16="http://schemas.microsoft.com/office/drawing/2014/main" id="{895A2148-C34A-B74D-C7D4-965D3541244F}"/>
              </a:ext>
            </a:extLst>
          </p:cNvPr>
          <p:cNvSpPr/>
          <p:nvPr/>
        </p:nvSpPr>
        <p:spPr>
          <a:xfrm rot="21380159">
            <a:off x="777964" y="3655532"/>
            <a:ext cx="1403386" cy="331694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Certo!</a:t>
            </a:r>
            <a:endParaRPr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6577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59" grpId="0" animBg="1"/>
      <p:bldP spid="142" grpId="0" animBg="1"/>
      <p:bldP spid="160" grpId="0" animBg="1"/>
      <p:bldP spid="1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3" name="Retângulo: Cantos Arredondados 152">
            <a:extLst>
              <a:ext uri="{FF2B5EF4-FFF2-40B4-BE49-F238E27FC236}">
                <a16:creationId xmlns:a16="http://schemas.microsoft.com/office/drawing/2014/main" id="{0857C5A0-9AE9-1A36-AF0B-F65E6A694A9E}"/>
              </a:ext>
            </a:extLst>
          </p:cNvPr>
          <p:cNvSpPr/>
          <p:nvPr/>
        </p:nvSpPr>
        <p:spPr>
          <a:xfrm>
            <a:off x="804227" y="699103"/>
            <a:ext cx="2887429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Relembrando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Google Shape;2970;p56">
                <a:extLst>
                  <a:ext uri="{FF2B5EF4-FFF2-40B4-BE49-F238E27FC236}">
                    <a16:creationId xmlns:a16="http://schemas.microsoft.com/office/drawing/2014/main" id="{9061889B-3AFA-DAD0-8C1C-557AEF082B30}"/>
                  </a:ext>
                </a:extLst>
              </p:cNvPr>
              <p:cNvSpPr/>
              <p:nvPr/>
            </p:nvSpPr>
            <p:spPr>
              <a:xfrm>
                <a:off x="723853" y="4306605"/>
                <a:ext cx="5484923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Equilíbrio térmico </a:t>
                </a:r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Mesma temperatura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0" name="Google Shape;2970;p56">
                <a:extLst>
                  <a:ext uri="{FF2B5EF4-FFF2-40B4-BE49-F238E27FC236}">
                    <a16:creationId xmlns:a16="http://schemas.microsoft.com/office/drawing/2014/main" id="{9061889B-3AFA-DAD0-8C1C-557AEF082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53" y="4306605"/>
                <a:ext cx="5484923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2"/>
                <a:stretch>
                  <a:fillRect l="-222" b="-17778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Agrupar 1">
            <a:extLst>
              <a:ext uri="{FF2B5EF4-FFF2-40B4-BE49-F238E27FC236}">
                <a16:creationId xmlns:a16="http://schemas.microsoft.com/office/drawing/2014/main" id="{ECACB5D3-CD47-338F-EDC9-BCBDCF27C1E4}"/>
              </a:ext>
            </a:extLst>
          </p:cNvPr>
          <p:cNvGrpSpPr/>
          <p:nvPr/>
        </p:nvGrpSpPr>
        <p:grpSpPr>
          <a:xfrm>
            <a:off x="799183" y="1629989"/>
            <a:ext cx="1928076" cy="1731638"/>
            <a:chOff x="1401414" y="2856155"/>
            <a:chExt cx="1928076" cy="1731638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F0DFFB63-2FC0-9993-416F-27BC5A43C594}"/>
                </a:ext>
              </a:extLst>
            </p:cNvPr>
            <p:cNvSpPr/>
            <p:nvPr/>
          </p:nvSpPr>
          <p:spPr>
            <a:xfrm>
              <a:off x="1420009" y="2856155"/>
              <a:ext cx="1877210" cy="322730"/>
            </a:xfrm>
            <a:custGeom>
              <a:avLst/>
              <a:gdLst>
                <a:gd name="connsiteX0" fmla="*/ 0 w 1877210"/>
                <a:gd name="connsiteY0" fmla="*/ 322730 h 322730"/>
                <a:gd name="connsiteX1" fmla="*/ 1366222 w 1877210"/>
                <a:gd name="connsiteY1" fmla="*/ 317351 h 322730"/>
                <a:gd name="connsiteX2" fmla="*/ 1877210 w 1877210"/>
                <a:gd name="connsiteY2" fmla="*/ 0 h 322730"/>
                <a:gd name="connsiteX3" fmla="*/ 500231 w 1877210"/>
                <a:gd name="connsiteY3" fmla="*/ 0 h 322730"/>
                <a:gd name="connsiteX4" fmla="*/ 0 w 1877210"/>
                <a:gd name="connsiteY4" fmla="*/ 322730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210" h="322730">
                  <a:moveTo>
                    <a:pt x="0" y="322730"/>
                  </a:moveTo>
                  <a:lnTo>
                    <a:pt x="1366222" y="317351"/>
                  </a:lnTo>
                  <a:lnTo>
                    <a:pt x="1877210" y="0"/>
                  </a:lnTo>
                  <a:lnTo>
                    <a:pt x="500231" y="0"/>
                  </a:lnTo>
                  <a:lnTo>
                    <a:pt x="0" y="322730"/>
                  </a:lnTo>
                  <a:close/>
                </a:path>
              </a:pathLst>
            </a:custGeom>
            <a:solidFill>
              <a:srgbClr val="BF490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89B8E224-6C44-0AFD-6229-F362F9088606}"/>
                </a:ext>
              </a:extLst>
            </p:cNvPr>
            <p:cNvSpPr/>
            <p:nvPr/>
          </p:nvSpPr>
          <p:spPr>
            <a:xfrm>
              <a:off x="1401414" y="3178541"/>
              <a:ext cx="1403873" cy="1409252"/>
            </a:xfrm>
            <a:custGeom>
              <a:avLst/>
              <a:gdLst>
                <a:gd name="connsiteX0" fmla="*/ 0 w 1409252"/>
                <a:gd name="connsiteY0" fmla="*/ 16137 h 1409252"/>
                <a:gd name="connsiteX1" fmla="*/ 5379 w 1409252"/>
                <a:gd name="connsiteY1" fmla="*/ 1409252 h 1409252"/>
                <a:gd name="connsiteX2" fmla="*/ 1409252 w 1409252"/>
                <a:gd name="connsiteY2" fmla="*/ 1376979 h 1409252"/>
                <a:gd name="connsiteX3" fmla="*/ 1403873 w 1409252"/>
                <a:gd name="connsiteY3" fmla="*/ 0 h 1409252"/>
                <a:gd name="connsiteX4" fmla="*/ 0 w 1409252"/>
                <a:gd name="connsiteY4" fmla="*/ 16137 h 1409252"/>
                <a:gd name="connsiteX0" fmla="*/ 16137 w 1403873"/>
                <a:gd name="connsiteY0" fmla="*/ 0 h 1414630"/>
                <a:gd name="connsiteX1" fmla="*/ 0 w 1403873"/>
                <a:gd name="connsiteY1" fmla="*/ 1414630 h 1414630"/>
                <a:gd name="connsiteX2" fmla="*/ 1403873 w 1403873"/>
                <a:gd name="connsiteY2" fmla="*/ 1382357 h 1414630"/>
                <a:gd name="connsiteX3" fmla="*/ 1398494 w 1403873"/>
                <a:gd name="connsiteY3" fmla="*/ 5378 h 1414630"/>
                <a:gd name="connsiteX4" fmla="*/ 16137 w 1403873"/>
                <a:gd name="connsiteY4" fmla="*/ 0 h 1414630"/>
                <a:gd name="connsiteX0" fmla="*/ 1 w 1403873"/>
                <a:gd name="connsiteY0" fmla="*/ 16137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 w 1403873"/>
                <a:gd name="connsiteY4" fmla="*/ 16137 h 1409252"/>
                <a:gd name="connsiteX0" fmla="*/ 16137 w 1403873"/>
                <a:gd name="connsiteY0" fmla="*/ 1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1 h 1409252"/>
                <a:gd name="connsiteX0" fmla="*/ 12230 w 1403873"/>
                <a:gd name="connsiteY0" fmla="*/ 7816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2230 w 1403873"/>
                <a:gd name="connsiteY4" fmla="*/ 7816 h 1409252"/>
                <a:gd name="connsiteX0" fmla="*/ 8322 w 1403873"/>
                <a:gd name="connsiteY0" fmla="*/ 0 h 1413159"/>
                <a:gd name="connsiteX1" fmla="*/ 0 w 1403873"/>
                <a:gd name="connsiteY1" fmla="*/ 1413159 h 1413159"/>
                <a:gd name="connsiteX2" fmla="*/ 1403873 w 1403873"/>
                <a:gd name="connsiteY2" fmla="*/ 1380886 h 1413159"/>
                <a:gd name="connsiteX3" fmla="*/ 1398494 w 1403873"/>
                <a:gd name="connsiteY3" fmla="*/ 3907 h 1413159"/>
                <a:gd name="connsiteX4" fmla="*/ 8322 w 1403873"/>
                <a:gd name="connsiteY4" fmla="*/ 0 h 1413159"/>
                <a:gd name="connsiteX0" fmla="*/ 16137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3908 h 1409252"/>
                <a:gd name="connsiteX0" fmla="*/ 8321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8321 w 1403873"/>
                <a:gd name="connsiteY4" fmla="*/ 3908 h 140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73" h="1409252">
                  <a:moveTo>
                    <a:pt x="8321" y="3908"/>
                  </a:moveTo>
                  <a:cubicBezTo>
                    <a:pt x="8321" y="468280"/>
                    <a:pt x="0" y="944880"/>
                    <a:pt x="0" y="1409252"/>
                  </a:cubicBezTo>
                  <a:lnTo>
                    <a:pt x="1403873" y="1376979"/>
                  </a:lnTo>
                  <a:lnTo>
                    <a:pt x="1398494" y="0"/>
                  </a:lnTo>
                  <a:lnTo>
                    <a:pt x="8321" y="3908"/>
                  </a:lnTo>
                  <a:close/>
                </a:path>
              </a:pathLst>
            </a:custGeom>
            <a:solidFill>
              <a:srgbClr val="BF490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9">
              <a:extLst>
                <a:ext uri="{FF2B5EF4-FFF2-40B4-BE49-F238E27FC236}">
                  <a16:creationId xmlns:a16="http://schemas.microsoft.com/office/drawing/2014/main" id="{A765F550-8297-4831-3F53-4AA122D210C5}"/>
                </a:ext>
              </a:extLst>
            </p:cNvPr>
            <p:cNvSpPr/>
            <p:nvPr/>
          </p:nvSpPr>
          <p:spPr>
            <a:xfrm>
              <a:off x="2794527" y="2860063"/>
              <a:ext cx="534963" cy="1696825"/>
            </a:xfrm>
            <a:custGeom>
              <a:avLst/>
              <a:gdLst>
                <a:gd name="connsiteX0" fmla="*/ 0 w 508069"/>
                <a:gd name="connsiteY0" fmla="*/ 0 h 1500692"/>
                <a:gd name="connsiteX1" fmla="*/ 508069 w 508069"/>
                <a:gd name="connsiteY1" fmla="*/ 0 h 1500692"/>
                <a:gd name="connsiteX2" fmla="*/ 508069 w 508069"/>
                <a:gd name="connsiteY2" fmla="*/ 1500692 h 1500692"/>
                <a:gd name="connsiteX3" fmla="*/ 0 w 508069"/>
                <a:gd name="connsiteY3" fmla="*/ 1500692 h 1500692"/>
                <a:gd name="connsiteX4" fmla="*/ 0 w 508069"/>
                <a:gd name="connsiteY4" fmla="*/ 0 h 1500692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513448 w 513448"/>
                <a:gd name="connsiteY2" fmla="*/ 1500692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481175 w 513448"/>
                <a:gd name="connsiteY2" fmla="*/ 1328569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29584"/>
                <a:gd name="connsiteY0" fmla="*/ 0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5379 w 529584"/>
                <a:gd name="connsiteY4" fmla="*/ 0 h 1705088"/>
                <a:gd name="connsiteX0" fmla="*/ 0 w 529584"/>
                <a:gd name="connsiteY0" fmla="*/ 333488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0 w 529584"/>
                <a:gd name="connsiteY4" fmla="*/ 333488 h 1705088"/>
                <a:gd name="connsiteX0" fmla="*/ 0 w 534963"/>
                <a:gd name="connsiteY0" fmla="*/ 317351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17351 h 1705088"/>
                <a:gd name="connsiteX0" fmla="*/ 0 w 534963"/>
                <a:gd name="connsiteY0" fmla="*/ 333488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33488 h 1705088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18827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1765 h 1693365"/>
                <a:gd name="connsiteX1" fmla="*/ 18598 w 534963"/>
                <a:gd name="connsiteY1" fmla="*/ 300248 h 1693365"/>
                <a:gd name="connsiteX2" fmla="*/ 503196 w 534963"/>
                <a:gd name="connsiteY2" fmla="*/ 0 h 1693365"/>
                <a:gd name="connsiteX3" fmla="*/ 534963 w 534963"/>
                <a:gd name="connsiteY3" fmla="*/ 1316846 h 1693365"/>
                <a:gd name="connsiteX4" fmla="*/ 5379 w 534963"/>
                <a:gd name="connsiteY4" fmla="*/ 1693365 h 1693365"/>
                <a:gd name="connsiteX5" fmla="*/ 0 w 534963"/>
                <a:gd name="connsiteY5" fmla="*/ 321765 h 1693365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22735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686589"/>
                <a:gd name="connsiteX1" fmla="*/ 18598 w 534963"/>
                <a:gd name="connsiteY1" fmla="*/ 308063 h 1686589"/>
                <a:gd name="connsiteX2" fmla="*/ 507105 w 534963"/>
                <a:gd name="connsiteY2" fmla="*/ 0 h 1686589"/>
                <a:gd name="connsiteX3" fmla="*/ 534963 w 534963"/>
                <a:gd name="connsiteY3" fmla="*/ 1324661 h 1686589"/>
                <a:gd name="connsiteX4" fmla="*/ 5379 w 534963"/>
                <a:gd name="connsiteY4" fmla="*/ 1686589 h 1686589"/>
                <a:gd name="connsiteX5" fmla="*/ 0 w 534963"/>
                <a:gd name="connsiteY5" fmla="*/ 329580 h 1686589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4963" h="1696825">
                  <a:moveTo>
                    <a:pt x="0" y="329580"/>
                  </a:moveTo>
                  <a:cubicBezTo>
                    <a:pt x="11578" y="325994"/>
                    <a:pt x="7020" y="311649"/>
                    <a:pt x="18598" y="308063"/>
                  </a:cubicBezTo>
                  <a:lnTo>
                    <a:pt x="507105" y="0"/>
                  </a:lnTo>
                  <a:lnTo>
                    <a:pt x="534963" y="1324661"/>
                  </a:lnTo>
                  <a:lnTo>
                    <a:pt x="12203" y="1696825"/>
                  </a:lnTo>
                  <a:lnTo>
                    <a:pt x="0" y="329580"/>
                  </a:lnTo>
                  <a:close/>
                </a:path>
              </a:pathLst>
            </a:custGeom>
            <a:solidFill>
              <a:srgbClr val="BF490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C622324-4F89-7060-492E-A1CCC979B116}"/>
              </a:ext>
            </a:extLst>
          </p:cNvPr>
          <p:cNvGrpSpPr/>
          <p:nvPr/>
        </p:nvGrpSpPr>
        <p:grpSpPr>
          <a:xfrm>
            <a:off x="2138923" y="2200954"/>
            <a:ext cx="1928076" cy="1731638"/>
            <a:chOff x="1401414" y="2856155"/>
            <a:chExt cx="1928076" cy="1731638"/>
          </a:xfrm>
          <a:solidFill>
            <a:srgbClr val="72DBF2"/>
          </a:solidFill>
        </p:grpSpPr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896FAF86-9EF3-5A87-C223-E69A6FF4EF4F}"/>
                </a:ext>
              </a:extLst>
            </p:cNvPr>
            <p:cNvSpPr/>
            <p:nvPr/>
          </p:nvSpPr>
          <p:spPr>
            <a:xfrm>
              <a:off x="1420009" y="2856155"/>
              <a:ext cx="1877210" cy="322730"/>
            </a:xfrm>
            <a:custGeom>
              <a:avLst/>
              <a:gdLst>
                <a:gd name="connsiteX0" fmla="*/ 0 w 1877210"/>
                <a:gd name="connsiteY0" fmla="*/ 322730 h 322730"/>
                <a:gd name="connsiteX1" fmla="*/ 1366222 w 1877210"/>
                <a:gd name="connsiteY1" fmla="*/ 317351 h 322730"/>
                <a:gd name="connsiteX2" fmla="*/ 1877210 w 1877210"/>
                <a:gd name="connsiteY2" fmla="*/ 0 h 322730"/>
                <a:gd name="connsiteX3" fmla="*/ 500231 w 1877210"/>
                <a:gd name="connsiteY3" fmla="*/ 0 h 322730"/>
                <a:gd name="connsiteX4" fmla="*/ 0 w 1877210"/>
                <a:gd name="connsiteY4" fmla="*/ 322730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210" h="322730">
                  <a:moveTo>
                    <a:pt x="0" y="322730"/>
                  </a:moveTo>
                  <a:lnTo>
                    <a:pt x="1366222" y="317351"/>
                  </a:lnTo>
                  <a:lnTo>
                    <a:pt x="1877210" y="0"/>
                  </a:lnTo>
                  <a:lnTo>
                    <a:pt x="500231" y="0"/>
                  </a:lnTo>
                  <a:lnTo>
                    <a:pt x="0" y="32273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FC4DF631-CA3D-ACD0-8333-94F190C04201}"/>
                </a:ext>
              </a:extLst>
            </p:cNvPr>
            <p:cNvSpPr/>
            <p:nvPr/>
          </p:nvSpPr>
          <p:spPr>
            <a:xfrm>
              <a:off x="1401414" y="3178541"/>
              <a:ext cx="1403873" cy="1409252"/>
            </a:xfrm>
            <a:custGeom>
              <a:avLst/>
              <a:gdLst>
                <a:gd name="connsiteX0" fmla="*/ 0 w 1409252"/>
                <a:gd name="connsiteY0" fmla="*/ 16137 h 1409252"/>
                <a:gd name="connsiteX1" fmla="*/ 5379 w 1409252"/>
                <a:gd name="connsiteY1" fmla="*/ 1409252 h 1409252"/>
                <a:gd name="connsiteX2" fmla="*/ 1409252 w 1409252"/>
                <a:gd name="connsiteY2" fmla="*/ 1376979 h 1409252"/>
                <a:gd name="connsiteX3" fmla="*/ 1403873 w 1409252"/>
                <a:gd name="connsiteY3" fmla="*/ 0 h 1409252"/>
                <a:gd name="connsiteX4" fmla="*/ 0 w 1409252"/>
                <a:gd name="connsiteY4" fmla="*/ 16137 h 1409252"/>
                <a:gd name="connsiteX0" fmla="*/ 16137 w 1403873"/>
                <a:gd name="connsiteY0" fmla="*/ 0 h 1414630"/>
                <a:gd name="connsiteX1" fmla="*/ 0 w 1403873"/>
                <a:gd name="connsiteY1" fmla="*/ 1414630 h 1414630"/>
                <a:gd name="connsiteX2" fmla="*/ 1403873 w 1403873"/>
                <a:gd name="connsiteY2" fmla="*/ 1382357 h 1414630"/>
                <a:gd name="connsiteX3" fmla="*/ 1398494 w 1403873"/>
                <a:gd name="connsiteY3" fmla="*/ 5378 h 1414630"/>
                <a:gd name="connsiteX4" fmla="*/ 16137 w 1403873"/>
                <a:gd name="connsiteY4" fmla="*/ 0 h 1414630"/>
                <a:gd name="connsiteX0" fmla="*/ 1 w 1403873"/>
                <a:gd name="connsiteY0" fmla="*/ 16137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 w 1403873"/>
                <a:gd name="connsiteY4" fmla="*/ 16137 h 1409252"/>
                <a:gd name="connsiteX0" fmla="*/ 16137 w 1403873"/>
                <a:gd name="connsiteY0" fmla="*/ 1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1 h 1409252"/>
                <a:gd name="connsiteX0" fmla="*/ 12230 w 1403873"/>
                <a:gd name="connsiteY0" fmla="*/ 7816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2230 w 1403873"/>
                <a:gd name="connsiteY4" fmla="*/ 7816 h 1409252"/>
                <a:gd name="connsiteX0" fmla="*/ 8322 w 1403873"/>
                <a:gd name="connsiteY0" fmla="*/ 0 h 1413159"/>
                <a:gd name="connsiteX1" fmla="*/ 0 w 1403873"/>
                <a:gd name="connsiteY1" fmla="*/ 1413159 h 1413159"/>
                <a:gd name="connsiteX2" fmla="*/ 1403873 w 1403873"/>
                <a:gd name="connsiteY2" fmla="*/ 1380886 h 1413159"/>
                <a:gd name="connsiteX3" fmla="*/ 1398494 w 1403873"/>
                <a:gd name="connsiteY3" fmla="*/ 3907 h 1413159"/>
                <a:gd name="connsiteX4" fmla="*/ 8322 w 1403873"/>
                <a:gd name="connsiteY4" fmla="*/ 0 h 1413159"/>
                <a:gd name="connsiteX0" fmla="*/ 16137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3908 h 1409252"/>
                <a:gd name="connsiteX0" fmla="*/ 8321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8321 w 1403873"/>
                <a:gd name="connsiteY4" fmla="*/ 3908 h 140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73" h="1409252">
                  <a:moveTo>
                    <a:pt x="8321" y="3908"/>
                  </a:moveTo>
                  <a:cubicBezTo>
                    <a:pt x="8321" y="468280"/>
                    <a:pt x="0" y="944880"/>
                    <a:pt x="0" y="1409252"/>
                  </a:cubicBezTo>
                  <a:lnTo>
                    <a:pt x="1403873" y="1376979"/>
                  </a:lnTo>
                  <a:lnTo>
                    <a:pt x="1398494" y="0"/>
                  </a:lnTo>
                  <a:lnTo>
                    <a:pt x="8321" y="3908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Retângulo 9">
              <a:extLst>
                <a:ext uri="{FF2B5EF4-FFF2-40B4-BE49-F238E27FC236}">
                  <a16:creationId xmlns:a16="http://schemas.microsoft.com/office/drawing/2014/main" id="{0A2A381B-3068-3EE4-F9E0-C59D17050FBF}"/>
                </a:ext>
              </a:extLst>
            </p:cNvPr>
            <p:cNvSpPr/>
            <p:nvPr/>
          </p:nvSpPr>
          <p:spPr>
            <a:xfrm>
              <a:off x="2794527" y="2860063"/>
              <a:ext cx="534963" cy="1696825"/>
            </a:xfrm>
            <a:custGeom>
              <a:avLst/>
              <a:gdLst>
                <a:gd name="connsiteX0" fmla="*/ 0 w 508069"/>
                <a:gd name="connsiteY0" fmla="*/ 0 h 1500692"/>
                <a:gd name="connsiteX1" fmla="*/ 508069 w 508069"/>
                <a:gd name="connsiteY1" fmla="*/ 0 h 1500692"/>
                <a:gd name="connsiteX2" fmla="*/ 508069 w 508069"/>
                <a:gd name="connsiteY2" fmla="*/ 1500692 h 1500692"/>
                <a:gd name="connsiteX3" fmla="*/ 0 w 508069"/>
                <a:gd name="connsiteY3" fmla="*/ 1500692 h 1500692"/>
                <a:gd name="connsiteX4" fmla="*/ 0 w 508069"/>
                <a:gd name="connsiteY4" fmla="*/ 0 h 1500692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513448 w 513448"/>
                <a:gd name="connsiteY2" fmla="*/ 1500692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481175 w 513448"/>
                <a:gd name="connsiteY2" fmla="*/ 1328569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29584"/>
                <a:gd name="connsiteY0" fmla="*/ 0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5379 w 529584"/>
                <a:gd name="connsiteY4" fmla="*/ 0 h 1705088"/>
                <a:gd name="connsiteX0" fmla="*/ 0 w 529584"/>
                <a:gd name="connsiteY0" fmla="*/ 333488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0 w 529584"/>
                <a:gd name="connsiteY4" fmla="*/ 333488 h 1705088"/>
                <a:gd name="connsiteX0" fmla="*/ 0 w 534963"/>
                <a:gd name="connsiteY0" fmla="*/ 317351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17351 h 1705088"/>
                <a:gd name="connsiteX0" fmla="*/ 0 w 534963"/>
                <a:gd name="connsiteY0" fmla="*/ 333488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33488 h 1705088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18827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1765 h 1693365"/>
                <a:gd name="connsiteX1" fmla="*/ 18598 w 534963"/>
                <a:gd name="connsiteY1" fmla="*/ 300248 h 1693365"/>
                <a:gd name="connsiteX2" fmla="*/ 503196 w 534963"/>
                <a:gd name="connsiteY2" fmla="*/ 0 h 1693365"/>
                <a:gd name="connsiteX3" fmla="*/ 534963 w 534963"/>
                <a:gd name="connsiteY3" fmla="*/ 1316846 h 1693365"/>
                <a:gd name="connsiteX4" fmla="*/ 5379 w 534963"/>
                <a:gd name="connsiteY4" fmla="*/ 1693365 h 1693365"/>
                <a:gd name="connsiteX5" fmla="*/ 0 w 534963"/>
                <a:gd name="connsiteY5" fmla="*/ 321765 h 1693365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22735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686589"/>
                <a:gd name="connsiteX1" fmla="*/ 18598 w 534963"/>
                <a:gd name="connsiteY1" fmla="*/ 308063 h 1686589"/>
                <a:gd name="connsiteX2" fmla="*/ 507105 w 534963"/>
                <a:gd name="connsiteY2" fmla="*/ 0 h 1686589"/>
                <a:gd name="connsiteX3" fmla="*/ 534963 w 534963"/>
                <a:gd name="connsiteY3" fmla="*/ 1324661 h 1686589"/>
                <a:gd name="connsiteX4" fmla="*/ 5379 w 534963"/>
                <a:gd name="connsiteY4" fmla="*/ 1686589 h 1686589"/>
                <a:gd name="connsiteX5" fmla="*/ 0 w 534963"/>
                <a:gd name="connsiteY5" fmla="*/ 329580 h 1686589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4963" h="1696825">
                  <a:moveTo>
                    <a:pt x="0" y="329580"/>
                  </a:moveTo>
                  <a:cubicBezTo>
                    <a:pt x="11578" y="325994"/>
                    <a:pt x="7020" y="311649"/>
                    <a:pt x="18598" y="308063"/>
                  </a:cubicBezTo>
                  <a:lnTo>
                    <a:pt x="507105" y="0"/>
                  </a:lnTo>
                  <a:lnTo>
                    <a:pt x="534963" y="1324661"/>
                  </a:lnTo>
                  <a:lnTo>
                    <a:pt x="12203" y="1696825"/>
                  </a:lnTo>
                  <a:lnTo>
                    <a:pt x="0" y="32958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FA4EABDB-43C2-9CDB-F471-ED4BA2E0C75A}"/>
              </a:ext>
            </a:extLst>
          </p:cNvPr>
          <p:cNvGrpSpPr/>
          <p:nvPr/>
        </p:nvGrpSpPr>
        <p:grpSpPr>
          <a:xfrm>
            <a:off x="4637605" y="2061793"/>
            <a:ext cx="1928076" cy="1731638"/>
            <a:chOff x="1401414" y="2856155"/>
            <a:chExt cx="1928076" cy="1731638"/>
          </a:xfrm>
          <a:gradFill flip="none" rotWithShape="1">
            <a:gsLst>
              <a:gs pos="0">
                <a:srgbClr val="BF4904"/>
              </a:gs>
              <a:gs pos="29000">
                <a:srgbClr val="BF4904"/>
              </a:gs>
              <a:gs pos="70000">
                <a:srgbClr val="CC0088"/>
              </a:gs>
            </a:gsLst>
            <a:lin ang="21000000" scaled="0"/>
            <a:tileRect/>
          </a:gradFill>
        </p:grpSpPr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25DD053D-E140-A364-7B91-3E19C5EE90CC}"/>
                </a:ext>
              </a:extLst>
            </p:cNvPr>
            <p:cNvSpPr/>
            <p:nvPr/>
          </p:nvSpPr>
          <p:spPr>
            <a:xfrm>
              <a:off x="1420009" y="2856155"/>
              <a:ext cx="1877210" cy="322730"/>
            </a:xfrm>
            <a:custGeom>
              <a:avLst/>
              <a:gdLst>
                <a:gd name="connsiteX0" fmla="*/ 0 w 1877210"/>
                <a:gd name="connsiteY0" fmla="*/ 322730 h 322730"/>
                <a:gd name="connsiteX1" fmla="*/ 1366222 w 1877210"/>
                <a:gd name="connsiteY1" fmla="*/ 317351 h 322730"/>
                <a:gd name="connsiteX2" fmla="*/ 1877210 w 1877210"/>
                <a:gd name="connsiteY2" fmla="*/ 0 h 322730"/>
                <a:gd name="connsiteX3" fmla="*/ 500231 w 1877210"/>
                <a:gd name="connsiteY3" fmla="*/ 0 h 322730"/>
                <a:gd name="connsiteX4" fmla="*/ 0 w 1877210"/>
                <a:gd name="connsiteY4" fmla="*/ 322730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210" h="322730">
                  <a:moveTo>
                    <a:pt x="0" y="322730"/>
                  </a:moveTo>
                  <a:lnTo>
                    <a:pt x="1366222" y="317351"/>
                  </a:lnTo>
                  <a:lnTo>
                    <a:pt x="1877210" y="0"/>
                  </a:lnTo>
                  <a:lnTo>
                    <a:pt x="500231" y="0"/>
                  </a:lnTo>
                  <a:lnTo>
                    <a:pt x="0" y="32273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75B79705-69FE-5F49-FB11-55C4AF643E7B}"/>
                </a:ext>
              </a:extLst>
            </p:cNvPr>
            <p:cNvSpPr/>
            <p:nvPr/>
          </p:nvSpPr>
          <p:spPr>
            <a:xfrm>
              <a:off x="1401414" y="3178541"/>
              <a:ext cx="1403873" cy="1409252"/>
            </a:xfrm>
            <a:custGeom>
              <a:avLst/>
              <a:gdLst>
                <a:gd name="connsiteX0" fmla="*/ 0 w 1409252"/>
                <a:gd name="connsiteY0" fmla="*/ 16137 h 1409252"/>
                <a:gd name="connsiteX1" fmla="*/ 5379 w 1409252"/>
                <a:gd name="connsiteY1" fmla="*/ 1409252 h 1409252"/>
                <a:gd name="connsiteX2" fmla="*/ 1409252 w 1409252"/>
                <a:gd name="connsiteY2" fmla="*/ 1376979 h 1409252"/>
                <a:gd name="connsiteX3" fmla="*/ 1403873 w 1409252"/>
                <a:gd name="connsiteY3" fmla="*/ 0 h 1409252"/>
                <a:gd name="connsiteX4" fmla="*/ 0 w 1409252"/>
                <a:gd name="connsiteY4" fmla="*/ 16137 h 1409252"/>
                <a:gd name="connsiteX0" fmla="*/ 16137 w 1403873"/>
                <a:gd name="connsiteY0" fmla="*/ 0 h 1414630"/>
                <a:gd name="connsiteX1" fmla="*/ 0 w 1403873"/>
                <a:gd name="connsiteY1" fmla="*/ 1414630 h 1414630"/>
                <a:gd name="connsiteX2" fmla="*/ 1403873 w 1403873"/>
                <a:gd name="connsiteY2" fmla="*/ 1382357 h 1414630"/>
                <a:gd name="connsiteX3" fmla="*/ 1398494 w 1403873"/>
                <a:gd name="connsiteY3" fmla="*/ 5378 h 1414630"/>
                <a:gd name="connsiteX4" fmla="*/ 16137 w 1403873"/>
                <a:gd name="connsiteY4" fmla="*/ 0 h 1414630"/>
                <a:gd name="connsiteX0" fmla="*/ 1 w 1403873"/>
                <a:gd name="connsiteY0" fmla="*/ 16137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 w 1403873"/>
                <a:gd name="connsiteY4" fmla="*/ 16137 h 1409252"/>
                <a:gd name="connsiteX0" fmla="*/ 16137 w 1403873"/>
                <a:gd name="connsiteY0" fmla="*/ 1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1 h 1409252"/>
                <a:gd name="connsiteX0" fmla="*/ 12230 w 1403873"/>
                <a:gd name="connsiteY0" fmla="*/ 7816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2230 w 1403873"/>
                <a:gd name="connsiteY4" fmla="*/ 7816 h 1409252"/>
                <a:gd name="connsiteX0" fmla="*/ 8322 w 1403873"/>
                <a:gd name="connsiteY0" fmla="*/ 0 h 1413159"/>
                <a:gd name="connsiteX1" fmla="*/ 0 w 1403873"/>
                <a:gd name="connsiteY1" fmla="*/ 1413159 h 1413159"/>
                <a:gd name="connsiteX2" fmla="*/ 1403873 w 1403873"/>
                <a:gd name="connsiteY2" fmla="*/ 1380886 h 1413159"/>
                <a:gd name="connsiteX3" fmla="*/ 1398494 w 1403873"/>
                <a:gd name="connsiteY3" fmla="*/ 3907 h 1413159"/>
                <a:gd name="connsiteX4" fmla="*/ 8322 w 1403873"/>
                <a:gd name="connsiteY4" fmla="*/ 0 h 1413159"/>
                <a:gd name="connsiteX0" fmla="*/ 16137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3908 h 1409252"/>
                <a:gd name="connsiteX0" fmla="*/ 8321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8321 w 1403873"/>
                <a:gd name="connsiteY4" fmla="*/ 3908 h 140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73" h="1409252">
                  <a:moveTo>
                    <a:pt x="8321" y="3908"/>
                  </a:moveTo>
                  <a:cubicBezTo>
                    <a:pt x="8321" y="468280"/>
                    <a:pt x="0" y="944880"/>
                    <a:pt x="0" y="1409252"/>
                  </a:cubicBezTo>
                  <a:lnTo>
                    <a:pt x="1403873" y="1376979"/>
                  </a:lnTo>
                  <a:lnTo>
                    <a:pt x="1398494" y="0"/>
                  </a:lnTo>
                  <a:lnTo>
                    <a:pt x="8321" y="3908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Retângulo 9">
              <a:extLst>
                <a:ext uri="{FF2B5EF4-FFF2-40B4-BE49-F238E27FC236}">
                  <a16:creationId xmlns:a16="http://schemas.microsoft.com/office/drawing/2014/main" id="{A672B3F8-E21B-DC0A-9DCA-F69864411009}"/>
                </a:ext>
              </a:extLst>
            </p:cNvPr>
            <p:cNvSpPr/>
            <p:nvPr/>
          </p:nvSpPr>
          <p:spPr>
            <a:xfrm>
              <a:off x="2794527" y="2860063"/>
              <a:ext cx="534963" cy="1696825"/>
            </a:xfrm>
            <a:custGeom>
              <a:avLst/>
              <a:gdLst>
                <a:gd name="connsiteX0" fmla="*/ 0 w 508069"/>
                <a:gd name="connsiteY0" fmla="*/ 0 h 1500692"/>
                <a:gd name="connsiteX1" fmla="*/ 508069 w 508069"/>
                <a:gd name="connsiteY1" fmla="*/ 0 h 1500692"/>
                <a:gd name="connsiteX2" fmla="*/ 508069 w 508069"/>
                <a:gd name="connsiteY2" fmla="*/ 1500692 h 1500692"/>
                <a:gd name="connsiteX3" fmla="*/ 0 w 508069"/>
                <a:gd name="connsiteY3" fmla="*/ 1500692 h 1500692"/>
                <a:gd name="connsiteX4" fmla="*/ 0 w 508069"/>
                <a:gd name="connsiteY4" fmla="*/ 0 h 1500692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513448 w 513448"/>
                <a:gd name="connsiteY2" fmla="*/ 1500692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481175 w 513448"/>
                <a:gd name="connsiteY2" fmla="*/ 1328569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29584"/>
                <a:gd name="connsiteY0" fmla="*/ 0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5379 w 529584"/>
                <a:gd name="connsiteY4" fmla="*/ 0 h 1705088"/>
                <a:gd name="connsiteX0" fmla="*/ 0 w 529584"/>
                <a:gd name="connsiteY0" fmla="*/ 333488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0 w 529584"/>
                <a:gd name="connsiteY4" fmla="*/ 333488 h 1705088"/>
                <a:gd name="connsiteX0" fmla="*/ 0 w 534963"/>
                <a:gd name="connsiteY0" fmla="*/ 317351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17351 h 1705088"/>
                <a:gd name="connsiteX0" fmla="*/ 0 w 534963"/>
                <a:gd name="connsiteY0" fmla="*/ 333488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33488 h 1705088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18827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1765 h 1693365"/>
                <a:gd name="connsiteX1" fmla="*/ 18598 w 534963"/>
                <a:gd name="connsiteY1" fmla="*/ 300248 h 1693365"/>
                <a:gd name="connsiteX2" fmla="*/ 503196 w 534963"/>
                <a:gd name="connsiteY2" fmla="*/ 0 h 1693365"/>
                <a:gd name="connsiteX3" fmla="*/ 534963 w 534963"/>
                <a:gd name="connsiteY3" fmla="*/ 1316846 h 1693365"/>
                <a:gd name="connsiteX4" fmla="*/ 5379 w 534963"/>
                <a:gd name="connsiteY4" fmla="*/ 1693365 h 1693365"/>
                <a:gd name="connsiteX5" fmla="*/ 0 w 534963"/>
                <a:gd name="connsiteY5" fmla="*/ 321765 h 1693365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22735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686589"/>
                <a:gd name="connsiteX1" fmla="*/ 18598 w 534963"/>
                <a:gd name="connsiteY1" fmla="*/ 308063 h 1686589"/>
                <a:gd name="connsiteX2" fmla="*/ 507105 w 534963"/>
                <a:gd name="connsiteY2" fmla="*/ 0 h 1686589"/>
                <a:gd name="connsiteX3" fmla="*/ 534963 w 534963"/>
                <a:gd name="connsiteY3" fmla="*/ 1324661 h 1686589"/>
                <a:gd name="connsiteX4" fmla="*/ 5379 w 534963"/>
                <a:gd name="connsiteY4" fmla="*/ 1686589 h 1686589"/>
                <a:gd name="connsiteX5" fmla="*/ 0 w 534963"/>
                <a:gd name="connsiteY5" fmla="*/ 329580 h 1686589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4963" h="1696825">
                  <a:moveTo>
                    <a:pt x="0" y="329580"/>
                  </a:moveTo>
                  <a:cubicBezTo>
                    <a:pt x="11578" y="325994"/>
                    <a:pt x="7020" y="311649"/>
                    <a:pt x="18598" y="308063"/>
                  </a:cubicBezTo>
                  <a:lnTo>
                    <a:pt x="507105" y="0"/>
                  </a:lnTo>
                  <a:lnTo>
                    <a:pt x="534963" y="1324661"/>
                  </a:lnTo>
                  <a:lnTo>
                    <a:pt x="12203" y="1696825"/>
                  </a:lnTo>
                  <a:lnTo>
                    <a:pt x="0" y="32958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3DA09365-6D81-CE5A-428A-B3AB227C6A77}"/>
              </a:ext>
            </a:extLst>
          </p:cNvPr>
          <p:cNvGrpSpPr/>
          <p:nvPr/>
        </p:nvGrpSpPr>
        <p:grpSpPr>
          <a:xfrm>
            <a:off x="6030717" y="2061793"/>
            <a:ext cx="1916697" cy="1700733"/>
            <a:chOff x="1401414" y="2856155"/>
            <a:chExt cx="1928076" cy="1731638"/>
          </a:xfrm>
          <a:gradFill flip="none" rotWithShape="1">
            <a:gsLst>
              <a:gs pos="79000">
                <a:srgbClr val="72DBF2"/>
              </a:gs>
              <a:gs pos="59000">
                <a:srgbClr val="72DBF2"/>
              </a:gs>
              <a:gs pos="19000">
                <a:srgbClr val="E20097"/>
              </a:gs>
            </a:gsLst>
            <a:lin ang="21000000" scaled="0"/>
            <a:tileRect/>
          </a:gradFill>
        </p:grpSpPr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EA35A747-0473-7C5C-C283-2D0E144A08A4}"/>
                </a:ext>
              </a:extLst>
            </p:cNvPr>
            <p:cNvSpPr/>
            <p:nvPr/>
          </p:nvSpPr>
          <p:spPr>
            <a:xfrm>
              <a:off x="1420009" y="2856155"/>
              <a:ext cx="1877210" cy="322730"/>
            </a:xfrm>
            <a:custGeom>
              <a:avLst/>
              <a:gdLst>
                <a:gd name="connsiteX0" fmla="*/ 0 w 1877210"/>
                <a:gd name="connsiteY0" fmla="*/ 322730 h 322730"/>
                <a:gd name="connsiteX1" fmla="*/ 1366222 w 1877210"/>
                <a:gd name="connsiteY1" fmla="*/ 317351 h 322730"/>
                <a:gd name="connsiteX2" fmla="*/ 1877210 w 1877210"/>
                <a:gd name="connsiteY2" fmla="*/ 0 h 322730"/>
                <a:gd name="connsiteX3" fmla="*/ 500231 w 1877210"/>
                <a:gd name="connsiteY3" fmla="*/ 0 h 322730"/>
                <a:gd name="connsiteX4" fmla="*/ 0 w 1877210"/>
                <a:gd name="connsiteY4" fmla="*/ 322730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210" h="322730">
                  <a:moveTo>
                    <a:pt x="0" y="322730"/>
                  </a:moveTo>
                  <a:lnTo>
                    <a:pt x="1366222" y="317351"/>
                  </a:lnTo>
                  <a:lnTo>
                    <a:pt x="1877210" y="0"/>
                  </a:lnTo>
                  <a:lnTo>
                    <a:pt x="500231" y="0"/>
                  </a:lnTo>
                  <a:lnTo>
                    <a:pt x="0" y="32273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7E8E81AD-16E3-4A82-C178-2DD6833F765B}"/>
                </a:ext>
              </a:extLst>
            </p:cNvPr>
            <p:cNvSpPr/>
            <p:nvPr/>
          </p:nvSpPr>
          <p:spPr>
            <a:xfrm>
              <a:off x="1401414" y="3178541"/>
              <a:ext cx="1403873" cy="1409252"/>
            </a:xfrm>
            <a:custGeom>
              <a:avLst/>
              <a:gdLst>
                <a:gd name="connsiteX0" fmla="*/ 0 w 1409252"/>
                <a:gd name="connsiteY0" fmla="*/ 16137 h 1409252"/>
                <a:gd name="connsiteX1" fmla="*/ 5379 w 1409252"/>
                <a:gd name="connsiteY1" fmla="*/ 1409252 h 1409252"/>
                <a:gd name="connsiteX2" fmla="*/ 1409252 w 1409252"/>
                <a:gd name="connsiteY2" fmla="*/ 1376979 h 1409252"/>
                <a:gd name="connsiteX3" fmla="*/ 1403873 w 1409252"/>
                <a:gd name="connsiteY3" fmla="*/ 0 h 1409252"/>
                <a:gd name="connsiteX4" fmla="*/ 0 w 1409252"/>
                <a:gd name="connsiteY4" fmla="*/ 16137 h 1409252"/>
                <a:gd name="connsiteX0" fmla="*/ 16137 w 1403873"/>
                <a:gd name="connsiteY0" fmla="*/ 0 h 1414630"/>
                <a:gd name="connsiteX1" fmla="*/ 0 w 1403873"/>
                <a:gd name="connsiteY1" fmla="*/ 1414630 h 1414630"/>
                <a:gd name="connsiteX2" fmla="*/ 1403873 w 1403873"/>
                <a:gd name="connsiteY2" fmla="*/ 1382357 h 1414630"/>
                <a:gd name="connsiteX3" fmla="*/ 1398494 w 1403873"/>
                <a:gd name="connsiteY3" fmla="*/ 5378 h 1414630"/>
                <a:gd name="connsiteX4" fmla="*/ 16137 w 1403873"/>
                <a:gd name="connsiteY4" fmla="*/ 0 h 1414630"/>
                <a:gd name="connsiteX0" fmla="*/ 1 w 1403873"/>
                <a:gd name="connsiteY0" fmla="*/ 16137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 w 1403873"/>
                <a:gd name="connsiteY4" fmla="*/ 16137 h 1409252"/>
                <a:gd name="connsiteX0" fmla="*/ 16137 w 1403873"/>
                <a:gd name="connsiteY0" fmla="*/ 1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1 h 1409252"/>
                <a:gd name="connsiteX0" fmla="*/ 12230 w 1403873"/>
                <a:gd name="connsiteY0" fmla="*/ 7816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2230 w 1403873"/>
                <a:gd name="connsiteY4" fmla="*/ 7816 h 1409252"/>
                <a:gd name="connsiteX0" fmla="*/ 8322 w 1403873"/>
                <a:gd name="connsiteY0" fmla="*/ 0 h 1413159"/>
                <a:gd name="connsiteX1" fmla="*/ 0 w 1403873"/>
                <a:gd name="connsiteY1" fmla="*/ 1413159 h 1413159"/>
                <a:gd name="connsiteX2" fmla="*/ 1403873 w 1403873"/>
                <a:gd name="connsiteY2" fmla="*/ 1380886 h 1413159"/>
                <a:gd name="connsiteX3" fmla="*/ 1398494 w 1403873"/>
                <a:gd name="connsiteY3" fmla="*/ 3907 h 1413159"/>
                <a:gd name="connsiteX4" fmla="*/ 8322 w 1403873"/>
                <a:gd name="connsiteY4" fmla="*/ 0 h 1413159"/>
                <a:gd name="connsiteX0" fmla="*/ 16137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3908 h 1409252"/>
                <a:gd name="connsiteX0" fmla="*/ 8321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8321 w 1403873"/>
                <a:gd name="connsiteY4" fmla="*/ 3908 h 140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73" h="1409252">
                  <a:moveTo>
                    <a:pt x="8321" y="3908"/>
                  </a:moveTo>
                  <a:cubicBezTo>
                    <a:pt x="8321" y="468280"/>
                    <a:pt x="0" y="944880"/>
                    <a:pt x="0" y="1409252"/>
                  </a:cubicBezTo>
                  <a:lnTo>
                    <a:pt x="1403873" y="1376979"/>
                  </a:lnTo>
                  <a:lnTo>
                    <a:pt x="1398494" y="0"/>
                  </a:lnTo>
                  <a:lnTo>
                    <a:pt x="8321" y="3908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7" name="Retângulo 9">
              <a:extLst>
                <a:ext uri="{FF2B5EF4-FFF2-40B4-BE49-F238E27FC236}">
                  <a16:creationId xmlns:a16="http://schemas.microsoft.com/office/drawing/2014/main" id="{AA757D59-683E-5585-B139-05E35816C0F0}"/>
                </a:ext>
              </a:extLst>
            </p:cNvPr>
            <p:cNvSpPr/>
            <p:nvPr/>
          </p:nvSpPr>
          <p:spPr>
            <a:xfrm>
              <a:off x="2794527" y="2860063"/>
              <a:ext cx="534963" cy="1696825"/>
            </a:xfrm>
            <a:custGeom>
              <a:avLst/>
              <a:gdLst>
                <a:gd name="connsiteX0" fmla="*/ 0 w 508069"/>
                <a:gd name="connsiteY0" fmla="*/ 0 h 1500692"/>
                <a:gd name="connsiteX1" fmla="*/ 508069 w 508069"/>
                <a:gd name="connsiteY1" fmla="*/ 0 h 1500692"/>
                <a:gd name="connsiteX2" fmla="*/ 508069 w 508069"/>
                <a:gd name="connsiteY2" fmla="*/ 1500692 h 1500692"/>
                <a:gd name="connsiteX3" fmla="*/ 0 w 508069"/>
                <a:gd name="connsiteY3" fmla="*/ 1500692 h 1500692"/>
                <a:gd name="connsiteX4" fmla="*/ 0 w 508069"/>
                <a:gd name="connsiteY4" fmla="*/ 0 h 1500692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513448 w 513448"/>
                <a:gd name="connsiteY2" fmla="*/ 1500692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481175 w 513448"/>
                <a:gd name="connsiteY2" fmla="*/ 1328569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29584"/>
                <a:gd name="connsiteY0" fmla="*/ 0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5379 w 529584"/>
                <a:gd name="connsiteY4" fmla="*/ 0 h 1705088"/>
                <a:gd name="connsiteX0" fmla="*/ 0 w 529584"/>
                <a:gd name="connsiteY0" fmla="*/ 333488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0 w 529584"/>
                <a:gd name="connsiteY4" fmla="*/ 333488 h 1705088"/>
                <a:gd name="connsiteX0" fmla="*/ 0 w 534963"/>
                <a:gd name="connsiteY0" fmla="*/ 317351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17351 h 1705088"/>
                <a:gd name="connsiteX0" fmla="*/ 0 w 534963"/>
                <a:gd name="connsiteY0" fmla="*/ 333488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33488 h 1705088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18827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1765 h 1693365"/>
                <a:gd name="connsiteX1" fmla="*/ 18598 w 534963"/>
                <a:gd name="connsiteY1" fmla="*/ 300248 h 1693365"/>
                <a:gd name="connsiteX2" fmla="*/ 503196 w 534963"/>
                <a:gd name="connsiteY2" fmla="*/ 0 h 1693365"/>
                <a:gd name="connsiteX3" fmla="*/ 534963 w 534963"/>
                <a:gd name="connsiteY3" fmla="*/ 1316846 h 1693365"/>
                <a:gd name="connsiteX4" fmla="*/ 5379 w 534963"/>
                <a:gd name="connsiteY4" fmla="*/ 1693365 h 1693365"/>
                <a:gd name="connsiteX5" fmla="*/ 0 w 534963"/>
                <a:gd name="connsiteY5" fmla="*/ 321765 h 1693365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22735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686589"/>
                <a:gd name="connsiteX1" fmla="*/ 18598 w 534963"/>
                <a:gd name="connsiteY1" fmla="*/ 308063 h 1686589"/>
                <a:gd name="connsiteX2" fmla="*/ 507105 w 534963"/>
                <a:gd name="connsiteY2" fmla="*/ 0 h 1686589"/>
                <a:gd name="connsiteX3" fmla="*/ 534963 w 534963"/>
                <a:gd name="connsiteY3" fmla="*/ 1324661 h 1686589"/>
                <a:gd name="connsiteX4" fmla="*/ 5379 w 534963"/>
                <a:gd name="connsiteY4" fmla="*/ 1686589 h 1686589"/>
                <a:gd name="connsiteX5" fmla="*/ 0 w 534963"/>
                <a:gd name="connsiteY5" fmla="*/ 329580 h 1686589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4963" h="1696825">
                  <a:moveTo>
                    <a:pt x="0" y="329580"/>
                  </a:moveTo>
                  <a:cubicBezTo>
                    <a:pt x="11578" y="325994"/>
                    <a:pt x="7020" y="311649"/>
                    <a:pt x="18598" y="308063"/>
                  </a:cubicBezTo>
                  <a:lnTo>
                    <a:pt x="507105" y="0"/>
                  </a:lnTo>
                  <a:lnTo>
                    <a:pt x="534963" y="1324661"/>
                  </a:lnTo>
                  <a:lnTo>
                    <a:pt x="12203" y="1696825"/>
                  </a:lnTo>
                  <a:lnTo>
                    <a:pt x="0" y="32958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DE50E39-D5C7-C4FE-55B7-AE794314E221}"/>
              </a:ext>
            </a:extLst>
          </p:cNvPr>
          <p:cNvGrpSpPr/>
          <p:nvPr/>
        </p:nvGrpSpPr>
        <p:grpSpPr>
          <a:xfrm>
            <a:off x="8276334" y="1986229"/>
            <a:ext cx="1928076" cy="1731638"/>
            <a:chOff x="1401414" y="2856155"/>
            <a:chExt cx="1928076" cy="1731638"/>
          </a:xfrm>
          <a:solidFill>
            <a:srgbClr val="74004D"/>
          </a:solidFill>
        </p:grpSpPr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128749DE-F2F9-0E79-753E-FDBDB8CA3F7E}"/>
                </a:ext>
              </a:extLst>
            </p:cNvPr>
            <p:cNvSpPr/>
            <p:nvPr/>
          </p:nvSpPr>
          <p:spPr>
            <a:xfrm>
              <a:off x="1420009" y="2856155"/>
              <a:ext cx="1877210" cy="322730"/>
            </a:xfrm>
            <a:custGeom>
              <a:avLst/>
              <a:gdLst>
                <a:gd name="connsiteX0" fmla="*/ 0 w 1877210"/>
                <a:gd name="connsiteY0" fmla="*/ 322730 h 322730"/>
                <a:gd name="connsiteX1" fmla="*/ 1366222 w 1877210"/>
                <a:gd name="connsiteY1" fmla="*/ 317351 h 322730"/>
                <a:gd name="connsiteX2" fmla="*/ 1877210 w 1877210"/>
                <a:gd name="connsiteY2" fmla="*/ 0 h 322730"/>
                <a:gd name="connsiteX3" fmla="*/ 500231 w 1877210"/>
                <a:gd name="connsiteY3" fmla="*/ 0 h 322730"/>
                <a:gd name="connsiteX4" fmla="*/ 0 w 1877210"/>
                <a:gd name="connsiteY4" fmla="*/ 322730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210" h="322730">
                  <a:moveTo>
                    <a:pt x="0" y="322730"/>
                  </a:moveTo>
                  <a:lnTo>
                    <a:pt x="1366222" y="317351"/>
                  </a:lnTo>
                  <a:lnTo>
                    <a:pt x="1877210" y="0"/>
                  </a:lnTo>
                  <a:lnTo>
                    <a:pt x="500231" y="0"/>
                  </a:lnTo>
                  <a:lnTo>
                    <a:pt x="0" y="32273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611D1382-A983-E3C8-2468-7A8664B2A000}"/>
                </a:ext>
              </a:extLst>
            </p:cNvPr>
            <p:cNvSpPr/>
            <p:nvPr/>
          </p:nvSpPr>
          <p:spPr>
            <a:xfrm>
              <a:off x="1401414" y="3178541"/>
              <a:ext cx="1403873" cy="1409252"/>
            </a:xfrm>
            <a:custGeom>
              <a:avLst/>
              <a:gdLst>
                <a:gd name="connsiteX0" fmla="*/ 0 w 1409252"/>
                <a:gd name="connsiteY0" fmla="*/ 16137 h 1409252"/>
                <a:gd name="connsiteX1" fmla="*/ 5379 w 1409252"/>
                <a:gd name="connsiteY1" fmla="*/ 1409252 h 1409252"/>
                <a:gd name="connsiteX2" fmla="*/ 1409252 w 1409252"/>
                <a:gd name="connsiteY2" fmla="*/ 1376979 h 1409252"/>
                <a:gd name="connsiteX3" fmla="*/ 1403873 w 1409252"/>
                <a:gd name="connsiteY3" fmla="*/ 0 h 1409252"/>
                <a:gd name="connsiteX4" fmla="*/ 0 w 1409252"/>
                <a:gd name="connsiteY4" fmla="*/ 16137 h 1409252"/>
                <a:gd name="connsiteX0" fmla="*/ 16137 w 1403873"/>
                <a:gd name="connsiteY0" fmla="*/ 0 h 1414630"/>
                <a:gd name="connsiteX1" fmla="*/ 0 w 1403873"/>
                <a:gd name="connsiteY1" fmla="*/ 1414630 h 1414630"/>
                <a:gd name="connsiteX2" fmla="*/ 1403873 w 1403873"/>
                <a:gd name="connsiteY2" fmla="*/ 1382357 h 1414630"/>
                <a:gd name="connsiteX3" fmla="*/ 1398494 w 1403873"/>
                <a:gd name="connsiteY3" fmla="*/ 5378 h 1414630"/>
                <a:gd name="connsiteX4" fmla="*/ 16137 w 1403873"/>
                <a:gd name="connsiteY4" fmla="*/ 0 h 1414630"/>
                <a:gd name="connsiteX0" fmla="*/ 1 w 1403873"/>
                <a:gd name="connsiteY0" fmla="*/ 16137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 w 1403873"/>
                <a:gd name="connsiteY4" fmla="*/ 16137 h 1409252"/>
                <a:gd name="connsiteX0" fmla="*/ 16137 w 1403873"/>
                <a:gd name="connsiteY0" fmla="*/ 1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1 h 1409252"/>
                <a:gd name="connsiteX0" fmla="*/ 12230 w 1403873"/>
                <a:gd name="connsiteY0" fmla="*/ 7816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2230 w 1403873"/>
                <a:gd name="connsiteY4" fmla="*/ 7816 h 1409252"/>
                <a:gd name="connsiteX0" fmla="*/ 8322 w 1403873"/>
                <a:gd name="connsiteY0" fmla="*/ 0 h 1413159"/>
                <a:gd name="connsiteX1" fmla="*/ 0 w 1403873"/>
                <a:gd name="connsiteY1" fmla="*/ 1413159 h 1413159"/>
                <a:gd name="connsiteX2" fmla="*/ 1403873 w 1403873"/>
                <a:gd name="connsiteY2" fmla="*/ 1380886 h 1413159"/>
                <a:gd name="connsiteX3" fmla="*/ 1398494 w 1403873"/>
                <a:gd name="connsiteY3" fmla="*/ 3907 h 1413159"/>
                <a:gd name="connsiteX4" fmla="*/ 8322 w 1403873"/>
                <a:gd name="connsiteY4" fmla="*/ 0 h 1413159"/>
                <a:gd name="connsiteX0" fmla="*/ 16137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3908 h 1409252"/>
                <a:gd name="connsiteX0" fmla="*/ 8321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8321 w 1403873"/>
                <a:gd name="connsiteY4" fmla="*/ 3908 h 140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73" h="1409252">
                  <a:moveTo>
                    <a:pt x="8321" y="3908"/>
                  </a:moveTo>
                  <a:cubicBezTo>
                    <a:pt x="8321" y="468280"/>
                    <a:pt x="0" y="944880"/>
                    <a:pt x="0" y="1409252"/>
                  </a:cubicBezTo>
                  <a:lnTo>
                    <a:pt x="1403873" y="1376979"/>
                  </a:lnTo>
                  <a:lnTo>
                    <a:pt x="1398494" y="0"/>
                  </a:lnTo>
                  <a:lnTo>
                    <a:pt x="8321" y="3908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 9">
              <a:extLst>
                <a:ext uri="{FF2B5EF4-FFF2-40B4-BE49-F238E27FC236}">
                  <a16:creationId xmlns:a16="http://schemas.microsoft.com/office/drawing/2014/main" id="{2F3FBAF3-B1C0-7F3B-656E-159E48FF9558}"/>
                </a:ext>
              </a:extLst>
            </p:cNvPr>
            <p:cNvSpPr/>
            <p:nvPr/>
          </p:nvSpPr>
          <p:spPr>
            <a:xfrm>
              <a:off x="2794527" y="2860063"/>
              <a:ext cx="534963" cy="1696825"/>
            </a:xfrm>
            <a:custGeom>
              <a:avLst/>
              <a:gdLst>
                <a:gd name="connsiteX0" fmla="*/ 0 w 508069"/>
                <a:gd name="connsiteY0" fmla="*/ 0 h 1500692"/>
                <a:gd name="connsiteX1" fmla="*/ 508069 w 508069"/>
                <a:gd name="connsiteY1" fmla="*/ 0 h 1500692"/>
                <a:gd name="connsiteX2" fmla="*/ 508069 w 508069"/>
                <a:gd name="connsiteY2" fmla="*/ 1500692 h 1500692"/>
                <a:gd name="connsiteX3" fmla="*/ 0 w 508069"/>
                <a:gd name="connsiteY3" fmla="*/ 1500692 h 1500692"/>
                <a:gd name="connsiteX4" fmla="*/ 0 w 508069"/>
                <a:gd name="connsiteY4" fmla="*/ 0 h 1500692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513448 w 513448"/>
                <a:gd name="connsiteY2" fmla="*/ 1500692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481175 w 513448"/>
                <a:gd name="connsiteY2" fmla="*/ 1328569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29584"/>
                <a:gd name="connsiteY0" fmla="*/ 0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5379 w 529584"/>
                <a:gd name="connsiteY4" fmla="*/ 0 h 1705088"/>
                <a:gd name="connsiteX0" fmla="*/ 0 w 529584"/>
                <a:gd name="connsiteY0" fmla="*/ 333488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0 w 529584"/>
                <a:gd name="connsiteY4" fmla="*/ 333488 h 1705088"/>
                <a:gd name="connsiteX0" fmla="*/ 0 w 534963"/>
                <a:gd name="connsiteY0" fmla="*/ 317351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17351 h 1705088"/>
                <a:gd name="connsiteX0" fmla="*/ 0 w 534963"/>
                <a:gd name="connsiteY0" fmla="*/ 333488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33488 h 1705088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18827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1765 h 1693365"/>
                <a:gd name="connsiteX1" fmla="*/ 18598 w 534963"/>
                <a:gd name="connsiteY1" fmla="*/ 300248 h 1693365"/>
                <a:gd name="connsiteX2" fmla="*/ 503196 w 534963"/>
                <a:gd name="connsiteY2" fmla="*/ 0 h 1693365"/>
                <a:gd name="connsiteX3" fmla="*/ 534963 w 534963"/>
                <a:gd name="connsiteY3" fmla="*/ 1316846 h 1693365"/>
                <a:gd name="connsiteX4" fmla="*/ 5379 w 534963"/>
                <a:gd name="connsiteY4" fmla="*/ 1693365 h 1693365"/>
                <a:gd name="connsiteX5" fmla="*/ 0 w 534963"/>
                <a:gd name="connsiteY5" fmla="*/ 321765 h 1693365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22735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686589"/>
                <a:gd name="connsiteX1" fmla="*/ 18598 w 534963"/>
                <a:gd name="connsiteY1" fmla="*/ 308063 h 1686589"/>
                <a:gd name="connsiteX2" fmla="*/ 507105 w 534963"/>
                <a:gd name="connsiteY2" fmla="*/ 0 h 1686589"/>
                <a:gd name="connsiteX3" fmla="*/ 534963 w 534963"/>
                <a:gd name="connsiteY3" fmla="*/ 1324661 h 1686589"/>
                <a:gd name="connsiteX4" fmla="*/ 5379 w 534963"/>
                <a:gd name="connsiteY4" fmla="*/ 1686589 h 1686589"/>
                <a:gd name="connsiteX5" fmla="*/ 0 w 534963"/>
                <a:gd name="connsiteY5" fmla="*/ 329580 h 1686589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4963" h="1696825">
                  <a:moveTo>
                    <a:pt x="0" y="329580"/>
                  </a:moveTo>
                  <a:cubicBezTo>
                    <a:pt x="11578" y="325994"/>
                    <a:pt x="7020" y="311649"/>
                    <a:pt x="18598" y="308063"/>
                  </a:cubicBezTo>
                  <a:lnTo>
                    <a:pt x="507105" y="0"/>
                  </a:lnTo>
                  <a:lnTo>
                    <a:pt x="534963" y="1324661"/>
                  </a:lnTo>
                  <a:lnTo>
                    <a:pt x="12203" y="1696825"/>
                  </a:lnTo>
                  <a:lnTo>
                    <a:pt x="0" y="32958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43FC867C-7162-6994-0E28-042991E88469}"/>
              </a:ext>
            </a:extLst>
          </p:cNvPr>
          <p:cNvGrpSpPr/>
          <p:nvPr/>
        </p:nvGrpSpPr>
        <p:grpSpPr>
          <a:xfrm>
            <a:off x="9669446" y="1986229"/>
            <a:ext cx="1916697" cy="1700733"/>
            <a:chOff x="1401414" y="2856155"/>
            <a:chExt cx="1928076" cy="1731638"/>
          </a:xfrm>
          <a:solidFill>
            <a:srgbClr val="74004D"/>
          </a:solidFill>
        </p:grpSpPr>
        <p:sp>
          <p:nvSpPr>
            <p:cNvPr id="23" name="Forma Livre: Forma 22">
              <a:extLst>
                <a:ext uri="{FF2B5EF4-FFF2-40B4-BE49-F238E27FC236}">
                  <a16:creationId xmlns:a16="http://schemas.microsoft.com/office/drawing/2014/main" id="{E4A707F1-D94E-E391-AAEC-0B9468189CA9}"/>
                </a:ext>
              </a:extLst>
            </p:cNvPr>
            <p:cNvSpPr/>
            <p:nvPr/>
          </p:nvSpPr>
          <p:spPr>
            <a:xfrm>
              <a:off x="1420009" y="2856155"/>
              <a:ext cx="1877210" cy="322730"/>
            </a:xfrm>
            <a:custGeom>
              <a:avLst/>
              <a:gdLst>
                <a:gd name="connsiteX0" fmla="*/ 0 w 1877210"/>
                <a:gd name="connsiteY0" fmla="*/ 322730 h 322730"/>
                <a:gd name="connsiteX1" fmla="*/ 1366222 w 1877210"/>
                <a:gd name="connsiteY1" fmla="*/ 317351 h 322730"/>
                <a:gd name="connsiteX2" fmla="*/ 1877210 w 1877210"/>
                <a:gd name="connsiteY2" fmla="*/ 0 h 322730"/>
                <a:gd name="connsiteX3" fmla="*/ 500231 w 1877210"/>
                <a:gd name="connsiteY3" fmla="*/ 0 h 322730"/>
                <a:gd name="connsiteX4" fmla="*/ 0 w 1877210"/>
                <a:gd name="connsiteY4" fmla="*/ 322730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210" h="322730">
                  <a:moveTo>
                    <a:pt x="0" y="322730"/>
                  </a:moveTo>
                  <a:lnTo>
                    <a:pt x="1366222" y="317351"/>
                  </a:lnTo>
                  <a:lnTo>
                    <a:pt x="1877210" y="0"/>
                  </a:lnTo>
                  <a:lnTo>
                    <a:pt x="500231" y="0"/>
                  </a:lnTo>
                  <a:lnTo>
                    <a:pt x="0" y="32273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Forma Livre: Forma 23">
              <a:extLst>
                <a:ext uri="{FF2B5EF4-FFF2-40B4-BE49-F238E27FC236}">
                  <a16:creationId xmlns:a16="http://schemas.microsoft.com/office/drawing/2014/main" id="{1C15CA45-F021-A994-43B8-114BED0D1890}"/>
                </a:ext>
              </a:extLst>
            </p:cNvPr>
            <p:cNvSpPr/>
            <p:nvPr/>
          </p:nvSpPr>
          <p:spPr>
            <a:xfrm>
              <a:off x="1401414" y="3178541"/>
              <a:ext cx="1403873" cy="1409252"/>
            </a:xfrm>
            <a:custGeom>
              <a:avLst/>
              <a:gdLst>
                <a:gd name="connsiteX0" fmla="*/ 0 w 1409252"/>
                <a:gd name="connsiteY0" fmla="*/ 16137 h 1409252"/>
                <a:gd name="connsiteX1" fmla="*/ 5379 w 1409252"/>
                <a:gd name="connsiteY1" fmla="*/ 1409252 h 1409252"/>
                <a:gd name="connsiteX2" fmla="*/ 1409252 w 1409252"/>
                <a:gd name="connsiteY2" fmla="*/ 1376979 h 1409252"/>
                <a:gd name="connsiteX3" fmla="*/ 1403873 w 1409252"/>
                <a:gd name="connsiteY3" fmla="*/ 0 h 1409252"/>
                <a:gd name="connsiteX4" fmla="*/ 0 w 1409252"/>
                <a:gd name="connsiteY4" fmla="*/ 16137 h 1409252"/>
                <a:gd name="connsiteX0" fmla="*/ 16137 w 1403873"/>
                <a:gd name="connsiteY0" fmla="*/ 0 h 1414630"/>
                <a:gd name="connsiteX1" fmla="*/ 0 w 1403873"/>
                <a:gd name="connsiteY1" fmla="*/ 1414630 h 1414630"/>
                <a:gd name="connsiteX2" fmla="*/ 1403873 w 1403873"/>
                <a:gd name="connsiteY2" fmla="*/ 1382357 h 1414630"/>
                <a:gd name="connsiteX3" fmla="*/ 1398494 w 1403873"/>
                <a:gd name="connsiteY3" fmla="*/ 5378 h 1414630"/>
                <a:gd name="connsiteX4" fmla="*/ 16137 w 1403873"/>
                <a:gd name="connsiteY4" fmla="*/ 0 h 1414630"/>
                <a:gd name="connsiteX0" fmla="*/ 1 w 1403873"/>
                <a:gd name="connsiteY0" fmla="*/ 16137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 w 1403873"/>
                <a:gd name="connsiteY4" fmla="*/ 16137 h 1409252"/>
                <a:gd name="connsiteX0" fmla="*/ 16137 w 1403873"/>
                <a:gd name="connsiteY0" fmla="*/ 1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1 h 1409252"/>
                <a:gd name="connsiteX0" fmla="*/ 12230 w 1403873"/>
                <a:gd name="connsiteY0" fmla="*/ 7816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2230 w 1403873"/>
                <a:gd name="connsiteY4" fmla="*/ 7816 h 1409252"/>
                <a:gd name="connsiteX0" fmla="*/ 8322 w 1403873"/>
                <a:gd name="connsiteY0" fmla="*/ 0 h 1413159"/>
                <a:gd name="connsiteX1" fmla="*/ 0 w 1403873"/>
                <a:gd name="connsiteY1" fmla="*/ 1413159 h 1413159"/>
                <a:gd name="connsiteX2" fmla="*/ 1403873 w 1403873"/>
                <a:gd name="connsiteY2" fmla="*/ 1380886 h 1413159"/>
                <a:gd name="connsiteX3" fmla="*/ 1398494 w 1403873"/>
                <a:gd name="connsiteY3" fmla="*/ 3907 h 1413159"/>
                <a:gd name="connsiteX4" fmla="*/ 8322 w 1403873"/>
                <a:gd name="connsiteY4" fmla="*/ 0 h 1413159"/>
                <a:gd name="connsiteX0" fmla="*/ 16137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16137 w 1403873"/>
                <a:gd name="connsiteY4" fmla="*/ 3908 h 1409252"/>
                <a:gd name="connsiteX0" fmla="*/ 8321 w 1403873"/>
                <a:gd name="connsiteY0" fmla="*/ 3908 h 1409252"/>
                <a:gd name="connsiteX1" fmla="*/ 0 w 1403873"/>
                <a:gd name="connsiteY1" fmla="*/ 1409252 h 1409252"/>
                <a:gd name="connsiteX2" fmla="*/ 1403873 w 1403873"/>
                <a:gd name="connsiteY2" fmla="*/ 1376979 h 1409252"/>
                <a:gd name="connsiteX3" fmla="*/ 1398494 w 1403873"/>
                <a:gd name="connsiteY3" fmla="*/ 0 h 1409252"/>
                <a:gd name="connsiteX4" fmla="*/ 8321 w 1403873"/>
                <a:gd name="connsiteY4" fmla="*/ 3908 h 140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73" h="1409252">
                  <a:moveTo>
                    <a:pt x="8321" y="3908"/>
                  </a:moveTo>
                  <a:cubicBezTo>
                    <a:pt x="8321" y="468280"/>
                    <a:pt x="0" y="944880"/>
                    <a:pt x="0" y="1409252"/>
                  </a:cubicBezTo>
                  <a:lnTo>
                    <a:pt x="1403873" y="1376979"/>
                  </a:lnTo>
                  <a:lnTo>
                    <a:pt x="1398494" y="0"/>
                  </a:lnTo>
                  <a:lnTo>
                    <a:pt x="8321" y="3908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Retângulo 9">
              <a:extLst>
                <a:ext uri="{FF2B5EF4-FFF2-40B4-BE49-F238E27FC236}">
                  <a16:creationId xmlns:a16="http://schemas.microsoft.com/office/drawing/2014/main" id="{B1157EB8-2491-8DCB-E958-9FA738ACE766}"/>
                </a:ext>
              </a:extLst>
            </p:cNvPr>
            <p:cNvSpPr/>
            <p:nvPr/>
          </p:nvSpPr>
          <p:spPr>
            <a:xfrm>
              <a:off x="2794527" y="2860063"/>
              <a:ext cx="534963" cy="1696825"/>
            </a:xfrm>
            <a:custGeom>
              <a:avLst/>
              <a:gdLst>
                <a:gd name="connsiteX0" fmla="*/ 0 w 508069"/>
                <a:gd name="connsiteY0" fmla="*/ 0 h 1500692"/>
                <a:gd name="connsiteX1" fmla="*/ 508069 w 508069"/>
                <a:gd name="connsiteY1" fmla="*/ 0 h 1500692"/>
                <a:gd name="connsiteX2" fmla="*/ 508069 w 508069"/>
                <a:gd name="connsiteY2" fmla="*/ 1500692 h 1500692"/>
                <a:gd name="connsiteX3" fmla="*/ 0 w 508069"/>
                <a:gd name="connsiteY3" fmla="*/ 1500692 h 1500692"/>
                <a:gd name="connsiteX4" fmla="*/ 0 w 508069"/>
                <a:gd name="connsiteY4" fmla="*/ 0 h 1500692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513448 w 513448"/>
                <a:gd name="connsiteY2" fmla="*/ 1500692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13448"/>
                <a:gd name="connsiteY0" fmla="*/ 0 h 1705088"/>
                <a:gd name="connsiteX1" fmla="*/ 513448 w 513448"/>
                <a:gd name="connsiteY1" fmla="*/ 0 h 1705088"/>
                <a:gd name="connsiteX2" fmla="*/ 481175 w 513448"/>
                <a:gd name="connsiteY2" fmla="*/ 1328569 h 1705088"/>
                <a:gd name="connsiteX3" fmla="*/ 0 w 513448"/>
                <a:gd name="connsiteY3" fmla="*/ 1705088 h 1705088"/>
                <a:gd name="connsiteX4" fmla="*/ 5379 w 513448"/>
                <a:gd name="connsiteY4" fmla="*/ 0 h 1705088"/>
                <a:gd name="connsiteX0" fmla="*/ 5379 w 529584"/>
                <a:gd name="connsiteY0" fmla="*/ 0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5379 w 529584"/>
                <a:gd name="connsiteY4" fmla="*/ 0 h 1705088"/>
                <a:gd name="connsiteX0" fmla="*/ 0 w 529584"/>
                <a:gd name="connsiteY0" fmla="*/ 333488 h 1705088"/>
                <a:gd name="connsiteX1" fmla="*/ 513448 w 529584"/>
                <a:gd name="connsiteY1" fmla="*/ 0 h 1705088"/>
                <a:gd name="connsiteX2" fmla="*/ 529584 w 529584"/>
                <a:gd name="connsiteY2" fmla="*/ 1328569 h 1705088"/>
                <a:gd name="connsiteX3" fmla="*/ 0 w 529584"/>
                <a:gd name="connsiteY3" fmla="*/ 1705088 h 1705088"/>
                <a:gd name="connsiteX4" fmla="*/ 0 w 529584"/>
                <a:gd name="connsiteY4" fmla="*/ 333488 h 1705088"/>
                <a:gd name="connsiteX0" fmla="*/ 0 w 534963"/>
                <a:gd name="connsiteY0" fmla="*/ 317351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17351 h 1705088"/>
                <a:gd name="connsiteX0" fmla="*/ 0 w 534963"/>
                <a:gd name="connsiteY0" fmla="*/ 333488 h 1705088"/>
                <a:gd name="connsiteX1" fmla="*/ 518827 w 534963"/>
                <a:gd name="connsiteY1" fmla="*/ 0 h 1705088"/>
                <a:gd name="connsiteX2" fmla="*/ 534963 w 534963"/>
                <a:gd name="connsiteY2" fmla="*/ 1328569 h 1705088"/>
                <a:gd name="connsiteX3" fmla="*/ 5379 w 534963"/>
                <a:gd name="connsiteY3" fmla="*/ 1705088 h 1705088"/>
                <a:gd name="connsiteX4" fmla="*/ 0 w 534963"/>
                <a:gd name="connsiteY4" fmla="*/ 333488 h 1705088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18827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1765 h 1693365"/>
                <a:gd name="connsiteX1" fmla="*/ 18598 w 534963"/>
                <a:gd name="connsiteY1" fmla="*/ 300248 h 1693365"/>
                <a:gd name="connsiteX2" fmla="*/ 503196 w 534963"/>
                <a:gd name="connsiteY2" fmla="*/ 0 h 1693365"/>
                <a:gd name="connsiteX3" fmla="*/ 534963 w 534963"/>
                <a:gd name="connsiteY3" fmla="*/ 1316846 h 1693365"/>
                <a:gd name="connsiteX4" fmla="*/ 5379 w 534963"/>
                <a:gd name="connsiteY4" fmla="*/ 1693365 h 1693365"/>
                <a:gd name="connsiteX5" fmla="*/ 0 w 534963"/>
                <a:gd name="connsiteY5" fmla="*/ 321765 h 1693365"/>
                <a:gd name="connsiteX0" fmla="*/ 0 w 534963"/>
                <a:gd name="connsiteY0" fmla="*/ 333488 h 1705088"/>
                <a:gd name="connsiteX1" fmla="*/ 18598 w 534963"/>
                <a:gd name="connsiteY1" fmla="*/ 311971 h 1705088"/>
                <a:gd name="connsiteX2" fmla="*/ 522735 w 534963"/>
                <a:gd name="connsiteY2" fmla="*/ 0 h 1705088"/>
                <a:gd name="connsiteX3" fmla="*/ 534963 w 534963"/>
                <a:gd name="connsiteY3" fmla="*/ 1328569 h 1705088"/>
                <a:gd name="connsiteX4" fmla="*/ 5379 w 534963"/>
                <a:gd name="connsiteY4" fmla="*/ 1705088 h 1705088"/>
                <a:gd name="connsiteX5" fmla="*/ 0 w 534963"/>
                <a:gd name="connsiteY5" fmla="*/ 333488 h 1705088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701180"/>
                <a:gd name="connsiteX1" fmla="*/ 18598 w 534963"/>
                <a:gd name="connsiteY1" fmla="*/ 308063 h 1701180"/>
                <a:gd name="connsiteX2" fmla="*/ 507105 w 534963"/>
                <a:gd name="connsiteY2" fmla="*/ 0 h 1701180"/>
                <a:gd name="connsiteX3" fmla="*/ 534963 w 534963"/>
                <a:gd name="connsiteY3" fmla="*/ 1324661 h 1701180"/>
                <a:gd name="connsiteX4" fmla="*/ 5379 w 534963"/>
                <a:gd name="connsiteY4" fmla="*/ 1701180 h 1701180"/>
                <a:gd name="connsiteX5" fmla="*/ 0 w 534963"/>
                <a:gd name="connsiteY5" fmla="*/ 329580 h 1701180"/>
                <a:gd name="connsiteX0" fmla="*/ 0 w 534963"/>
                <a:gd name="connsiteY0" fmla="*/ 329580 h 1686589"/>
                <a:gd name="connsiteX1" fmla="*/ 18598 w 534963"/>
                <a:gd name="connsiteY1" fmla="*/ 308063 h 1686589"/>
                <a:gd name="connsiteX2" fmla="*/ 507105 w 534963"/>
                <a:gd name="connsiteY2" fmla="*/ 0 h 1686589"/>
                <a:gd name="connsiteX3" fmla="*/ 534963 w 534963"/>
                <a:gd name="connsiteY3" fmla="*/ 1324661 h 1686589"/>
                <a:gd name="connsiteX4" fmla="*/ 5379 w 534963"/>
                <a:gd name="connsiteY4" fmla="*/ 1686589 h 1686589"/>
                <a:gd name="connsiteX5" fmla="*/ 0 w 534963"/>
                <a:gd name="connsiteY5" fmla="*/ 329580 h 1686589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  <a:gd name="connsiteX0" fmla="*/ 0 w 534963"/>
                <a:gd name="connsiteY0" fmla="*/ 329580 h 1696825"/>
                <a:gd name="connsiteX1" fmla="*/ 18598 w 534963"/>
                <a:gd name="connsiteY1" fmla="*/ 308063 h 1696825"/>
                <a:gd name="connsiteX2" fmla="*/ 507105 w 534963"/>
                <a:gd name="connsiteY2" fmla="*/ 0 h 1696825"/>
                <a:gd name="connsiteX3" fmla="*/ 534963 w 534963"/>
                <a:gd name="connsiteY3" fmla="*/ 1324661 h 1696825"/>
                <a:gd name="connsiteX4" fmla="*/ 12203 w 534963"/>
                <a:gd name="connsiteY4" fmla="*/ 1696825 h 1696825"/>
                <a:gd name="connsiteX5" fmla="*/ 0 w 534963"/>
                <a:gd name="connsiteY5" fmla="*/ 329580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4963" h="1696825">
                  <a:moveTo>
                    <a:pt x="0" y="329580"/>
                  </a:moveTo>
                  <a:cubicBezTo>
                    <a:pt x="11578" y="325994"/>
                    <a:pt x="7020" y="311649"/>
                    <a:pt x="18598" y="308063"/>
                  </a:cubicBezTo>
                  <a:lnTo>
                    <a:pt x="507105" y="0"/>
                  </a:lnTo>
                  <a:lnTo>
                    <a:pt x="534963" y="1324661"/>
                  </a:lnTo>
                  <a:lnTo>
                    <a:pt x="12203" y="1696825"/>
                  </a:lnTo>
                  <a:lnTo>
                    <a:pt x="0" y="32958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2970;p56">
                <a:extLst>
                  <a:ext uri="{FF2B5EF4-FFF2-40B4-BE49-F238E27FC236}">
                    <a16:creationId xmlns:a16="http://schemas.microsoft.com/office/drawing/2014/main" id="{07ADF3CF-FEE3-5414-8F7D-6094A5EF2527}"/>
                  </a:ext>
                </a:extLst>
              </p:cNvPr>
              <p:cNvSpPr/>
              <p:nvPr/>
            </p:nvSpPr>
            <p:spPr>
              <a:xfrm>
                <a:off x="723853" y="4906490"/>
                <a:ext cx="5914691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 energia térmica: corpo + quente </a:t>
                </a:r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 + frio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Google Shape;2970;p56">
                <a:extLst>
                  <a:ext uri="{FF2B5EF4-FFF2-40B4-BE49-F238E27FC236}">
                    <a16:creationId xmlns:a16="http://schemas.microsoft.com/office/drawing/2014/main" id="{07ADF3CF-FEE3-5414-8F7D-6094A5EF25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53" y="4906490"/>
                <a:ext cx="5914691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3"/>
                <a:stretch>
                  <a:fillRect l="-206" t="-1111" b="-16667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Google Shape;2970;p56">
                <a:extLst>
                  <a:ext uri="{FF2B5EF4-FFF2-40B4-BE49-F238E27FC236}">
                    <a16:creationId xmlns:a16="http://schemas.microsoft.com/office/drawing/2014/main" id="{BB2110D5-21C4-B0F9-F379-C5A8CE11B1ED}"/>
                  </a:ext>
                </a:extLst>
              </p:cNvPr>
              <p:cNvSpPr/>
              <p:nvPr/>
            </p:nvSpPr>
            <p:spPr>
              <a:xfrm>
                <a:off x="723853" y="5506375"/>
                <a:ext cx="4442507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Fluxo de energia térmica </a:t>
                </a:r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Calor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Google Shape;2970;p56">
                <a:extLst>
                  <a:ext uri="{FF2B5EF4-FFF2-40B4-BE49-F238E27FC236}">
                    <a16:creationId xmlns:a16="http://schemas.microsoft.com/office/drawing/2014/main" id="{BB2110D5-21C4-B0F9-F379-C5A8CE11B1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53" y="5506375"/>
                <a:ext cx="4442507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4"/>
                <a:stretch>
                  <a:fillRect l="-274" b="-17778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636492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60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3" name="Retângulo: Cantos Arredondados 152">
            <a:extLst>
              <a:ext uri="{FF2B5EF4-FFF2-40B4-BE49-F238E27FC236}">
                <a16:creationId xmlns:a16="http://schemas.microsoft.com/office/drawing/2014/main" id="{0857C5A0-9AE9-1A36-AF0B-F65E6A694A9E}"/>
              </a:ext>
            </a:extLst>
          </p:cNvPr>
          <p:cNvSpPr/>
          <p:nvPr/>
        </p:nvSpPr>
        <p:spPr>
          <a:xfrm>
            <a:off x="804227" y="1833856"/>
            <a:ext cx="2887429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Relembrando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Google Shape;2970;p56">
                <a:extLst>
                  <a:ext uri="{FF2B5EF4-FFF2-40B4-BE49-F238E27FC236}">
                    <a16:creationId xmlns:a16="http://schemas.microsoft.com/office/drawing/2014/main" id="{9061889B-3AFA-DAD0-8C1C-557AEF082B30}"/>
                  </a:ext>
                </a:extLst>
              </p:cNvPr>
              <p:cNvSpPr/>
              <p:nvPr/>
            </p:nvSpPr>
            <p:spPr>
              <a:xfrm>
                <a:off x="723853" y="2976328"/>
                <a:ext cx="4716827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Sensação térmica </a:t>
                </a:r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Sentidos (tato)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0" name="Google Shape;2970;p56">
                <a:extLst>
                  <a:ext uri="{FF2B5EF4-FFF2-40B4-BE49-F238E27FC236}">
                    <a16:creationId xmlns:a16="http://schemas.microsoft.com/office/drawing/2014/main" id="{9061889B-3AFA-DAD0-8C1C-557AEF082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53" y="2976328"/>
                <a:ext cx="4716827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2"/>
                <a:stretch>
                  <a:fillRect l="-258" b="-17778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2970;p56">
                <a:extLst>
                  <a:ext uri="{FF2B5EF4-FFF2-40B4-BE49-F238E27FC236}">
                    <a16:creationId xmlns:a16="http://schemas.microsoft.com/office/drawing/2014/main" id="{07ADF3CF-FEE3-5414-8F7D-6094A5EF2527}"/>
                  </a:ext>
                </a:extLst>
              </p:cNvPr>
              <p:cNvSpPr/>
              <p:nvPr/>
            </p:nvSpPr>
            <p:spPr>
              <a:xfrm>
                <a:off x="723853" y="3771596"/>
                <a:ext cx="5960411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Termômetro </a:t>
                </a:r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Dilatação / Contração térmica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Google Shape;2970;p56">
                <a:extLst>
                  <a:ext uri="{FF2B5EF4-FFF2-40B4-BE49-F238E27FC236}">
                    <a16:creationId xmlns:a16="http://schemas.microsoft.com/office/drawing/2014/main" id="{07ADF3CF-FEE3-5414-8F7D-6094A5EF25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53" y="3771596"/>
                <a:ext cx="5960411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3"/>
                <a:stretch>
                  <a:fillRect l="-204" t="-1124" b="-17978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A1A3DA05-ACF2-5089-897E-2158B42BC43D}"/>
              </a:ext>
            </a:extLst>
          </p:cNvPr>
          <p:cNvSpPr/>
          <p:nvPr/>
        </p:nvSpPr>
        <p:spPr>
          <a:xfrm rot="2700000">
            <a:off x="7866788" y="1683026"/>
            <a:ext cx="1594540" cy="1609123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E460745D-834A-B317-9303-072BFA369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49379">
            <a:off x="7411791" y="1547989"/>
            <a:ext cx="2504536" cy="1662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443FB063-477B-D81B-5EDB-9E228FF9B9E6}"/>
              </a:ext>
            </a:extLst>
          </p:cNvPr>
          <p:cNvSpPr/>
          <p:nvPr/>
        </p:nvSpPr>
        <p:spPr>
          <a:xfrm rot="2700000">
            <a:off x="7776331" y="4030601"/>
            <a:ext cx="1855847" cy="1872819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Dilatação Térmica em Trilhos de Trem: Desafios e Soluções">
            <a:extLst>
              <a:ext uri="{FF2B5EF4-FFF2-40B4-BE49-F238E27FC236}">
                <a16:creationId xmlns:a16="http://schemas.microsoft.com/office/drawing/2014/main" id="{3012ADB0-223D-556E-5F92-FB58583FC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81" y="4033259"/>
            <a:ext cx="2494545" cy="1867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843641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60" grpId="0" animBg="1"/>
      <p:bldP spid="26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3" name="Retângulo: Cantos Arredondados 152">
            <a:extLst>
              <a:ext uri="{FF2B5EF4-FFF2-40B4-BE49-F238E27FC236}">
                <a16:creationId xmlns:a16="http://schemas.microsoft.com/office/drawing/2014/main" id="{0857C5A0-9AE9-1A36-AF0B-F65E6A694A9E}"/>
              </a:ext>
            </a:extLst>
          </p:cNvPr>
          <p:cNvSpPr/>
          <p:nvPr/>
        </p:nvSpPr>
        <p:spPr>
          <a:xfrm>
            <a:off x="804227" y="890901"/>
            <a:ext cx="470046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Escalas de temperatura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372B5C3-5C61-B9EA-B98C-6629672DA25A}"/>
              </a:ext>
            </a:extLst>
          </p:cNvPr>
          <p:cNvCxnSpPr/>
          <p:nvPr/>
        </p:nvCxnSpPr>
        <p:spPr>
          <a:xfrm flipV="1">
            <a:off x="1712657" y="2327440"/>
            <a:ext cx="0" cy="2468880"/>
          </a:xfrm>
          <a:prstGeom prst="line">
            <a:avLst/>
          </a:prstGeom>
          <a:ln w="25400">
            <a:solidFill>
              <a:srgbClr val="C00000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0345336A-6249-DD08-E230-AF74F23BF3BB}"/>
              </a:ext>
            </a:extLst>
          </p:cNvPr>
          <p:cNvCxnSpPr/>
          <p:nvPr/>
        </p:nvCxnSpPr>
        <p:spPr>
          <a:xfrm flipV="1">
            <a:off x="2941382" y="2327846"/>
            <a:ext cx="0" cy="2468880"/>
          </a:xfrm>
          <a:prstGeom prst="line">
            <a:avLst/>
          </a:prstGeom>
          <a:ln w="25400">
            <a:solidFill>
              <a:srgbClr val="00B050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64575D0-2D41-0668-9BFE-1215B2103BF4}"/>
              </a:ext>
            </a:extLst>
          </p:cNvPr>
          <p:cNvCxnSpPr/>
          <p:nvPr/>
        </p:nvCxnSpPr>
        <p:spPr>
          <a:xfrm flipV="1">
            <a:off x="4162992" y="2327440"/>
            <a:ext cx="0" cy="2468880"/>
          </a:xfrm>
          <a:prstGeom prst="line">
            <a:avLst/>
          </a:prstGeom>
          <a:ln w="25400">
            <a:solidFill>
              <a:srgbClr val="0070C0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A40A9EB-90DD-4854-F519-26908133B5C5}"/>
              </a:ext>
            </a:extLst>
          </p:cNvPr>
          <p:cNvCxnSpPr/>
          <p:nvPr/>
        </p:nvCxnSpPr>
        <p:spPr>
          <a:xfrm>
            <a:off x="1712657" y="2636196"/>
            <a:ext cx="647121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DCCFFB5-2BF4-D154-26CC-0F5978CDB774}"/>
              </a:ext>
            </a:extLst>
          </p:cNvPr>
          <p:cNvCxnSpPr/>
          <p:nvPr/>
        </p:nvCxnSpPr>
        <p:spPr>
          <a:xfrm>
            <a:off x="2941382" y="2641060"/>
            <a:ext cx="647121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48388ADA-3A06-7063-9452-E66BC640AAEA}"/>
              </a:ext>
            </a:extLst>
          </p:cNvPr>
          <p:cNvCxnSpPr/>
          <p:nvPr/>
        </p:nvCxnSpPr>
        <p:spPr>
          <a:xfrm>
            <a:off x="1712657" y="4323945"/>
            <a:ext cx="647121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80C01B9-A256-1508-5927-3CAC570BBDCE}"/>
              </a:ext>
            </a:extLst>
          </p:cNvPr>
          <p:cNvCxnSpPr/>
          <p:nvPr/>
        </p:nvCxnSpPr>
        <p:spPr>
          <a:xfrm>
            <a:off x="2941382" y="4328809"/>
            <a:ext cx="647121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71EDE77-5D55-99EF-82F2-7123A6BCBEDC}"/>
              </a:ext>
            </a:extLst>
          </p:cNvPr>
          <p:cNvSpPr txBox="1"/>
          <p:nvPr/>
        </p:nvSpPr>
        <p:spPr>
          <a:xfrm>
            <a:off x="1063974" y="2405363"/>
            <a:ext cx="74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DB19703-4B04-F482-7C22-4EE65829D389}"/>
              </a:ext>
            </a:extLst>
          </p:cNvPr>
          <p:cNvSpPr txBox="1"/>
          <p:nvPr/>
        </p:nvSpPr>
        <p:spPr>
          <a:xfrm>
            <a:off x="1369155" y="4093112"/>
            <a:ext cx="378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392C439-31CA-EA60-C23A-D9D26BCCD118}"/>
              </a:ext>
            </a:extLst>
          </p:cNvPr>
          <p:cNvSpPr txBox="1"/>
          <p:nvPr/>
        </p:nvSpPr>
        <p:spPr>
          <a:xfrm>
            <a:off x="1196168" y="3266094"/>
            <a:ext cx="51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75A6C98-05D4-8318-575B-3DF578C8F372}"/>
              </a:ext>
            </a:extLst>
          </p:cNvPr>
          <p:cNvSpPr txBox="1"/>
          <p:nvPr/>
        </p:nvSpPr>
        <p:spPr>
          <a:xfrm>
            <a:off x="2414751" y="4093111"/>
            <a:ext cx="566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6F2EA50-285E-6519-764C-24FD198F1844}"/>
              </a:ext>
            </a:extLst>
          </p:cNvPr>
          <p:cNvSpPr txBox="1"/>
          <p:nvPr/>
        </p:nvSpPr>
        <p:spPr>
          <a:xfrm>
            <a:off x="2324397" y="2405363"/>
            <a:ext cx="74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212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F5C2149-AC15-7B64-76E1-77791E93A626}"/>
              </a:ext>
            </a:extLst>
          </p:cNvPr>
          <p:cNvSpPr txBox="1"/>
          <p:nvPr/>
        </p:nvSpPr>
        <p:spPr>
          <a:xfrm>
            <a:off x="3504622" y="2405363"/>
            <a:ext cx="74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373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A44E0D8-549C-3A4B-AB9F-6F7E9B9399C5}"/>
              </a:ext>
            </a:extLst>
          </p:cNvPr>
          <p:cNvSpPr txBox="1"/>
          <p:nvPr/>
        </p:nvSpPr>
        <p:spPr>
          <a:xfrm>
            <a:off x="3546961" y="4098964"/>
            <a:ext cx="73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273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96C8214-74D9-3524-271C-CF0989714E5C}"/>
              </a:ext>
            </a:extLst>
          </p:cNvPr>
          <p:cNvSpPr txBox="1"/>
          <p:nvPr/>
        </p:nvSpPr>
        <p:spPr>
          <a:xfrm>
            <a:off x="2507952" y="3266094"/>
            <a:ext cx="51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C03B242-2F46-6E8E-82BA-94C0410E50FE}"/>
              </a:ext>
            </a:extLst>
          </p:cNvPr>
          <p:cNvSpPr txBox="1"/>
          <p:nvPr/>
        </p:nvSpPr>
        <p:spPr>
          <a:xfrm>
            <a:off x="3706017" y="3266094"/>
            <a:ext cx="51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F94FB0B-AA12-93D5-1C61-F814610061EE}"/>
                  </a:ext>
                </a:extLst>
              </p:cNvPr>
              <p:cNvSpPr txBox="1"/>
              <p:nvPr/>
            </p:nvSpPr>
            <p:spPr>
              <a:xfrm>
                <a:off x="1492312" y="1877555"/>
                <a:ext cx="5164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14:m>
                  <m:oMath xmlns:m="http://schemas.openxmlformats.org/officeDocument/2006/math">
                    <m:r>
                      <a:rPr lang="pt-BR" sz="240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F94FB0B-AA12-93D5-1C61-F81461006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312" y="1877555"/>
                <a:ext cx="516489" cy="461665"/>
              </a:xfrm>
              <a:prstGeom prst="rect">
                <a:avLst/>
              </a:prstGeom>
              <a:blipFill>
                <a:blip r:embed="rId2"/>
                <a:stretch>
                  <a:fillRect l="-18824"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B26AE8BA-2774-EB33-D672-10B91B749F45}"/>
                  </a:ext>
                </a:extLst>
              </p:cNvPr>
              <p:cNvSpPr txBox="1"/>
              <p:nvPr/>
            </p:nvSpPr>
            <p:spPr>
              <a:xfrm>
                <a:off x="2681172" y="1877554"/>
                <a:ext cx="5164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14:m>
                  <m:oMath xmlns:m="http://schemas.openxmlformats.org/officeDocument/2006/math">
                    <m:r>
                      <a:rPr lang="pt-BR" sz="240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B26AE8BA-2774-EB33-D672-10B91B749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172" y="1877554"/>
                <a:ext cx="516489" cy="461665"/>
              </a:xfrm>
              <a:prstGeom prst="rect">
                <a:avLst/>
              </a:prstGeom>
              <a:blipFill>
                <a:blip r:embed="rId3"/>
                <a:stretch>
                  <a:fillRect l="-18824"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aixaDeTexto 23">
            <a:extLst>
              <a:ext uri="{FF2B5EF4-FFF2-40B4-BE49-F238E27FC236}">
                <a16:creationId xmlns:a16="http://schemas.microsoft.com/office/drawing/2014/main" id="{050CE579-D9AF-818F-9664-A934B753136E}"/>
              </a:ext>
            </a:extLst>
          </p:cNvPr>
          <p:cNvSpPr txBox="1"/>
          <p:nvPr/>
        </p:nvSpPr>
        <p:spPr>
          <a:xfrm>
            <a:off x="3992728" y="1870095"/>
            <a:ext cx="511656" cy="457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E313A1B-A819-3C36-5BF4-3E418996921A}"/>
              </a:ext>
            </a:extLst>
          </p:cNvPr>
          <p:cNvSpPr txBox="1"/>
          <p:nvPr/>
        </p:nvSpPr>
        <p:spPr>
          <a:xfrm>
            <a:off x="1738095" y="3114904"/>
            <a:ext cx="933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</a:t>
            </a:r>
          </a:p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F0FF39D-51E3-D47A-5ED5-21FD3D69D0F0}"/>
              </a:ext>
            </a:extLst>
          </p:cNvPr>
          <p:cNvSpPr txBox="1"/>
          <p:nvPr/>
        </p:nvSpPr>
        <p:spPr>
          <a:xfrm>
            <a:off x="2942384" y="3093114"/>
            <a:ext cx="874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180 </a:t>
            </a:r>
          </a:p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C2C310D-990F-0580-F68C-F440B7F201D2}"/>
              </a:ext>
            </a:extLst>
          </p:cNvPr>
          <p:cNvSpPr txBox="1"/>
          <p:nvPr/>
        </p:nvSpPr>
        <p:spPr>
          <a:xfrm>
            <a:off x="4287073" y="3093114"/>
            <a:ext cx="1801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</a:t>
            </a:r>
          </a:p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partes</a:t>
            </a:r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BBC2E3B7-E103-6361-65AC-DABF9109A904}"/>
              </a:ext>
            </a:extLst>
          </p:cNvPr>
          <p:cNvSpPr/>
          <p:nvPr/>
        </p:nvSpPr>
        <p:spPr>
          <a:xfrm>
            <a:off x="4333257" y="2466158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C00000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id="{96532798-7C9D-F658-5829-79E2A754AA51}"/>
              </a:ext>
            </a:extLst>
          </p:cNvPr>
          <p:cNvSpPr/>
          <p:nvPr/>
        </p:nvSpPr>
        <p:spPr>
          <a:xfrm>
            <a:off x="4295718" y="4175977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C00000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Google Shape;2970;p56">
            <a:extLst>
              <a:ext uri="{FF2B5EF4-FFF2-40B4-BE49-F238E27FC236}">
                <a16:creationId xmlns:a16="http://schemas.microsoft.com/office/drawing/2014/main" id="{CFBB355F-C924-206E-9F42-12D8FF16A42C}"/>
              </a:ext>
            </a:extLst>
          </p:cNvPr>
          <p:cNvSpPr/>
          <p:nvPr/>
        </p:nvSpPr>
        <p:spPr>
          <a:xfrm>
            <a:off x="5140290" y="2448276"/>
            <a:ext cx="3676464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Ponto de ebulição da água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Google Shape;2970;p56">
            <a:extLst>
              <a:ext uri="{FF2B5EF4-FFF2-40B4-BE49-F238E27FC236}">
                <a16:creationId xmlns:a16="http://schemas.microsoft.com/office/drawing/2014/main" id="{B66CD90E-8195-8696-AD47-3D59F6BCC355}"/>
              </a:ext>
            </a:extLst>
          </p:cNvPr>
          <p:cNvSpPr/>
          <p:nvPr/>
        </p:nvSpPr>
        <p:spPr>
          <a:xfrm>
            <a:off x="5140290" y="4157629"/>
            <a:ext cx="3676464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Ponto de fusão do gelo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41A60D2-D12A-6125-F04B-F7F2E2ADAC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2"/>
          <a:stretch/>
        </p:blipFill>
        <p:spPr bwMode="auto">
          <a:xfrm>
            <a:off x="9218488" y="1877554"/>
            <a:ext cx="126085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E9FB8D46-6805-5B60-4B96-0F933BB1B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4" r="49606"/>
          <a:stretch/>
        </p:blipFill>
        <p:spPr bwMode="auto">
          <a:xfrm>
            <a:off x="9146821" y="3672336"/>
            <a:ext cx="126085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44939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7" grpId="0"/>
      <p:bldP spid="32" grpId="0"/>
      <p:bldP spid="33" grpId="0" animBg="1"/>
      <p:bldP spid="34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3" name="Retângulo: Cantos Arredondados 152">
            <a:extLst>
              <a:ext uri="{FF2B5EF4-FFF2-40B4-BE49-F238E27FC236}">
                <a16:creationId xmlns:a16="http://schemas.microsoft.com/office/drawing/2014/main" id="{0857C5A0-9AE9-1A36-AF0B-F65E6A694A9E}"/>
              </a:ext>
            </a:extLst>
          </p:cNvPr>
          <p:cNvSpPr/>
          <p:nvPr/>
        </p:nvSpPr>
        <p:spPr>
          <a:xfrm>
            <a:off x="804227" y="890901"/>
            <a:ext cx="470046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Escalas de temperatura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372B5C3-5C61-B9EA-B98C-6629672DA25A}"/>
              </a:ext>
            </a:extLst>
          </p:cNvPr>
          <p:cNvCxnSpPr/>
          <p:nvPr/>
        </p:nvCxnSpPr>
        <p:spPr>
          <a:xfrm flipV="1">
            <a:off x="1712657" y="2327440"/>
            <a:ext cx="0" cy="2468880"/>
          </a:xfrm>
          <a:prstGeom prst="line">
            <a:avLst/>
          </a:prstGeom>
          <a:ln w="25400">
            <a:solidFill>
              <a:srgbClr val="C00000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64575D0-2D41-0668-9BFE-1215B2103BF4}"/>
              </a:ext>
            </a:extLst>
          </p:cNvPr>
          <p:cNvCxnSpPr/>
          <p:nvPr/>
        </p:nvCxnSpPr>
        <p:spPr>
          <a:xfrm flipV="1">
            <a:off x="2939998" y="2327440"/>
            <a:ext cx="0" cy="2468880"/>
          </a:xfrm>
          <a:prstGeom prst="line">
            <a:avLst/>
          </a:prstGeom>
          <a:ln w="25400">
            <a:solidFill>
              <a:srgbClr val="0070C0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A40A9EB-90DD-4854-F519-26908133B5C5}"/>
              </a:ext>
            </a:extLst>
          </p:cNvPr>
          <p:cNvCxnSpPr/>
          <p:nvPr/>
        </p:nvCxnSpPr>
        <p:spPr>
          <a:xfrm>
            <a:off x="1712657" y="2636196"/>
            <a:ext cx="647121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48388ADA-3A06-7063-9452-E66BC640AAEA}"/>
              </a:ext>
            </a:extLst>
          </p:cNvPr>
          <p:cNvCxnSpPr/>
          <p:nvPr/>
        </p:nvCxnSpPr>
        <p:spPr>
          <a:xfrm>
            <a:off x="1712657" y="4323945"/>
            <a:ext cx="647121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71EDE77-5D55-99EF-82F2-7123A6BCBEDC}"/>
              </a:ext>
            </a:extLst>
          </p:cNvPr>
          <p:cNvSpPr txBox="1"/>
          <p:nvPr/>
        </p:nvSpPr>
        <p:spPr>
          <a:xfrm>
            <a:off x="1063974" y="2405363"/>
            <a:ext cx="74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DB19703-4B04-F482-7C22-4EE65829D389}"/>
              </a:ext>
            </a:extLst>
          </p:cNvPr>
          <p:cNvSpPr txBox="1"/>
          <p:nvPr/>
        </p:nvSpPr>
        <p:spPr>
          <a:xfrm>
            <a:off x="1369155" y="4093112"/>
            <a:ext cx="378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392C439-31CA-EA60-C23A-D9D26BCCD118}"/>
              </a:ext>
            </a:extLst>
          </p:cNvPr>
          <p:cNvSpPr txBox="1"/>
          <p:nvPr/>
        </p:nvSpPr>
        <p:spPr>
          <a:xfrm>
            <a:off x="1261554" y="3266094"/>
            <a:ext cx="51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F5C2149-AC15-7B64-76E1-77791E93A626}"/>
              </a:ext>
            </a:extLst>
          </p:cNvPr>
          <p:cNvSpPr txBox="1"/>
          <p:nvPr/>
        </p:nvSpPr>
        <p:spPr>
          <a:xfrm>
            <a:off x="2300289" y="2405363"/>
            <a:ext cx="74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373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A44E0D8-549C-3A4B-AB9F-6F7E9B9399C5}"/>
              </a:ext>
            </a:extLst>
          </p:cNvPr>
          <p:cNvSpPr txBox="1"/>
          <p:nvPr/>
        </p:nvSpPr>
        <p:spPr>
          <a:xfrm>
            <a:off x="2326069" y="4098964"/>
            <a:ext cx="73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273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C03B242-2F46-6E8E-82BA-94C0410E50FE}"/>
              </a:ext>
            </a:extLst>
          </p:cNvPr>
          <p:cNvSpPr txBox="1"/>
          <p:nvPr/>
        </p:nvSpPr>
        <p:spPr>
          <a:xfrm>
            <a:off x="2503313" y="3266094"/>
            <a:ext cx="51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F94FB0B-AA12-93D5-1C61-F814610061EE}"/>
                  </a:ext>
                </a:extLst>
              </p:cNvPr>
              <p:cNvSpPr txBox="1"/>
              <p:nvPr/>
            </p:nvSpPr>
            <p:spPr>
              <a:xfrm>
                <a:off x="1492312" y="1877555"/>
                <a:ext cx="5164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14:m>
                  <m:oMath xmlns:m="http://schemas.openxmlformats.org/officeDocument/2006/math">
                    <m:r>
                      <a:rPr lang="pt-BR" sz="240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F94FB0B-AA12-93D5-1C61-F81461006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312" y="1877555"/>
                <a:ext cx="516489" cy="461665"/>
              </a:xfrm>
              <a:prstGeom prst="rect">
                <a:avLst/>
              </a:prstGeom>
              <a:blipFill>
                <a:blip r:embed="rId2"/>
                <a:stretch>
                  <a:fillRect l="-18824"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aixaDeTexto 24">
            <a:extLst>
              <a:ext uri="{FF2B5EF4-FFF2-40B4-BE49-F238E27FC236}">
                <a16:creationId xmlns:a16="http://schemas.microsoft.com/office/drawing/2014/main" id="{DE313A1B-A819-3C36-5BF4-3E418996921A}"/>
              </a:ext>
            </a:extLst>
          </p:cNvPr>
          <p:cNvSpPr txBox="1"/>
          <p:nvPr/>
        </p:nvSpPr>
        <p:spPr>
          <a:xfrm>
            <a:off x="1699065" y="3114904"/>
            <a:ext cx="884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</a:t>
            </a:r>
          </a:p>
          <a:p>
            <a:pPr algn="ctr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C2C310D-990F-0580-F68C-F440B7F201D2}"/>
              </a:ext>
            </a:extLst>
          </p:cNvPr>
          <p:cNvSpPr txBox="1"/>
          <p:nvPr/>
        </p:nvSpPr>
        <p:spPr>
          <a:xfrm>
            <a:off x="3107886" y="3093114"/>
            <a:ext cx="964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</a:t>
            </a:r>
          </a:p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partes</a:t>
            </a:r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BBC2E3B7-E103-6361-65AC-DABF9109A904}"/>
              </a:ext>
            </a:extLst>
          </p:cNvPr>
          <p:cNvSpPr/>
          <p:nvPr/>
        </p:nvSpPr>
        <p:spPr>
          <a:xfrm>
            <a:off x="3288138" y="2466158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C00000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id="{96532798-7C9D-F658-5829-79E2A754AA51}"/>
              </a:ext>
            </a:extLst>
          </p:cNvPr>
          <p:cNvSpPr/>
          <p:nvPr/>
        </p:nvSpPr>
        <p:spPr>
          <a:xfrm>
            <a:off x="3250599" y="4175977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C00000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Google Shape;2970;p56">
            <a:extLst>
              <a:ext uri="{FF2B5EF4-FFF2-40B4-BE49-F238E27FC236}">
                <a16:creationId xmlns:a16="http://schemas.microsoft.com/office/drawing/2014/main" id="{CFBB355F-C924-206E-9F42-12D8FF16A42C}"/>
              </a:ext>
            </a:extLst>
          </p:cNvPr>
          <p:cNvSpPr/>
          <p:nvPr/>
        </p:nvSpPr>
        <p:spPr>
          <a:xfrm>
            <a:off x="4095171" y="2448276"/>
            <a:ext cx="3676464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Ponto de ebulição da água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Google Shape;2970;p56">
            <a:extLst>
              <a:ext uri="{FF2B5EF4-FFF2-40B4-BE49-F238E27FC236}">
                <a16:creationId xmlns:a16="http://schemas.microsoft.com/office/drawing/2014/main" id="{B66CD90E-8195-8696-AD47-3D59F6BCC355}"/>
              </a:ext>
            </a:extLst>
          </p:cNvPr>
          <p:cNvSpPr/>
          <p:nvPr/>
        </p:nvSpPr>
        <p:spPr>
          <a:xfrm>
            <a:off x="4095171" y="4157629"/>
            <a:ext cx="3676464" cy="331694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Ponto de fusão do gelo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have Direita 1">
            <a:extLst>
              <a:ext uri="{FF2B5EF4-FFF2-40B4-BE49-F238E27FC236}">
                <a16:creationId xmlns:a16="http://schemas.microsoft.com/office/drawing/2014/main" id="{5E546FEA-A275-9A61-0498-0516B5E119A3}"/>
              </a:ext>
            </a:extLst>
          </p:cNvPr>
          <p:cNvSpPr/>
          <p:nvPr/>
        </p:nvSpPr>
        <p:spPr>
          <a:xfrm rot="5400000">
            <a:off x="2220922" y="4362794"/>
            <a:ext cx="232153" cy="1365606"/>
          </a:xfrm>
          <a:prstGeom prst="rightBrac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651246C2-BC23-8E38-C5ED-3009B943DA35}"/>
                  </a:ext>
                </a:extLst>
              </p:cNvPr>
              <p:cNvSpPr txBox="1"/>
              <p:nvPr/>
            </p:nvSpPr>
            <p:spPr>
              <a:xfrm>
                <a:off x="1558514" y="5260572"/>
                <a:ext cx="41349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40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≠</m:t>
                    </m:r>
                  </m:oMath>
                </a14:m>
                <a:r>
                  <a:rPr lang="pt-B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está apenas no ponto 0</a:t>
                </a:r>
              </a:p>
            </p:txBody>
          </p:sp>
        </mc:Choice>
        <mc:Fallback xmlns="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651246C2-BC23-8E38-C5ED-3009B943D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514" y="5260572"/>
                <a:ext cx="4134914" cy="461665"/>
              </a:xfrm>
              <a:prstGeom prst="rect">
                <a:avLst/>
              </a:prstGeom>
              <a:blipFill>
                <a:blip r:embed="rId3"/>
                <a:stretch>
                  <a:fillRect l="-147"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F0330B6B-1FDB-73A2-B91A-F0B8500D490E}"/>
              </a:ext>
            </a:extLst>
          </p:cNvPr>
          <p:cNvSpPr/>
          <p:nvPr/>
        </p:nvSpPr>
        <p:spPr>
          <a:xfrm>
            <a:off x="4987327" y="5343438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C00000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Google Shape;2970;p56">
            <a:extLst>
              <a:ext uri="{FF2B5EF4-FFF2-40B4-BE49-F238E27FC236}">
                <a16:creationId xmlns:a16="http://schemas.microsoft.com/office/drawing/2014/main" id="{CD527432-2660-FF6C-8228-77DD30BBFDE3}"/>
              </a:ext>
            </a:extLst>
          </p:cNvPr>
          <p:cNvSpPr/>
          <p:nvPr/>
        </p:nvSpPr>
        <p:spPr>
          <a:xfrm>
            <a:off x="5854739" y="5205487"/>
            <a:ext cx="1916896" cy="548427"/>
          </a:xfrm>
          <a:prstGeom prst="roundRect">
            <a:avLst>
              <a:gd name="adj" fmla="val 35938"/>
            </a:avLst>
          </a:prstGeom>
          <a:solidFill>
            <a:srgbClr val="F5E087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 = C + 273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91038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3" grpId="0"/>
      <p:bldP spid="14" grpId="0"/>
      <p:bldP spid="15" grpId="0"/>
      <p:bldP spid="18" grpId="0"/>
      <p:bldP spid="19" grpId="0"/>
      <p:bldP spid="21" grpId="0"/>
      <p:bldP spid="22" grpId="0"/>
      <p:bldP spid="25" grpId="0"/>
      <p:bldP spid="32" grpId="0"/>
      <p:bldP spid="33" grpId="0" animBg="1"/>
      <p:bldP spid="34" grpId="0" animBg="1"/>
      <p:bldP spid="35" grpId="0" animBg="1"/>
      <p:bldP spid="36" grpId="0" animBg="1"/>
      <p:bldP spid="2" grpId="0" animBg="1"/>
      <p:bldP spid="7" grpId="0"/>
      <p:bldP spid="8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2970;p56">
            <a:extLst>
              <a:ext uri="{FF2B5EF4-FFF2-40B4-BE49-F238E27FC236}">
                <a16:creationId xmlns:a16="http://schemas.microsoft.com/office/drawing/2014/main" id="{3A9639C6-D35A-0C05-ECC2-90292E49A7FD}"/>
              </a:ext>
            </a:extLst>
          </p:cNvPr>
          <p:cNvSpPr/>
          <p:nvPr/>
        </p:nvSpPr>
        <p:spPr>
          <a:xfrm>
            <a:off x="804227" y="2343374"/>
            <a:ext cx="1916896" cy="548427"/>
          </a:xfrm>
          <a:prstGeom prst="roundRect">
            <a:avLst>
              <a:gd name="adj" fmla="val 35938"/>
            </a:avLst>
          </a:prstGeom>
          <a:solidFill>
            <a:srgbClr val="F5E087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 = C + 273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7" y="1521136"/>
            <a:ext cx="470046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Escalas de temperatura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970;p56">
                <a:extLst>
                  <a:ext uri="{FF2B5EF4-FFF2-40B4-BE49-F238E27FC236}">
                    <a16:creationId xmlns:a16="http://schemas.microsoft.com/office/drawing/2014/main" id="{9B718210-ADD9-F932-7548-E09A6E40FA9C}"/>
                  </a:ext>
                </a:extLst>
              </p:cNvPr>
              <p:cNvSpPr/>
              <p:nvPr/>
            </p:nvSpPr>
            <p:spPr>
              <a:xfrm>
                <a:off x="804228" y="3153058"/>
                <a:ext cx="3349132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Transforme 210</a:t>
                </a:r>
                <a14:m>
                  <m:oMath xmlns:m="http://schemas.openxmlformats.org/officeDocument/2006/math">
                    <m:r>
                      <a:rPr lang="pt-BR" sz="240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 em K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Google Shape;2970;p56">
                <a:extLst>
                  <a:ext uri="{FF2B5EF4-FFF2-40B4-BE49-F238E27FC236}">
                    <a16:creationId xmlns:a16="http://schemas.microsoft.com/office/drawing/2014/main" id="{9B718210-ADD9-F932-7548-E09A6E40FA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28" y="3153058"/>
                <a:ext cx="3349132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2"/>
                <a:stretch>
                  <a:fillRect l="-363" b="-17778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oogle Shape;2978;p57">
            <a:extLst>
              <a:ext uri="{FF2B5EF4-FFF2-40B4-BE49-F238E27FC236}">
                <a16:creationId xmlns:a16="http://schemas.microsoft.com/office/drawing/2014/main" id="{B0598E8F-4FCE-55CE-C683-5809F67E657C}"/>
              </a:ext>
            </a:extLst>
          </p:cNvPr>
          <p:cNvGrpSpPr/>
          <p:nvPr/>
        </p:nvGrpSpPr>
        <p:grpSpPr>
          <a:xfrm rot="197809">
            <a:off x="8698429" y="1677171"/>
            <a:ext cx="2352384" cy="3660217"/>
            <a:chOff x="5691951" y="1291400"/>
            <a:chExt cx="1645800" cy="2560800"/>
          </a:xfrm>
        </p:grpSpPr>
        <p:sp>
          <p:nvSpPr>
            <p:cNvPr id="6" name="Google Shape;2979;p57">
              <a:extLst>
                <a:ext uri="{FF2B5EF4-FFF2-40B4-BE49-F238E27FC236}">
                  <a16:creationId xmlns:a16="http://schemas.microsoft.com/office/drawing/2014/main" id="{E5033131-8137-BD47-F888-3E25E9FBDC0A}"/>
                </a:ext>
              </a:extLst>
            </p:cNvPr>
            <p:cNvSpPr/>
            <p:nvPr/>
          </p:nvSpPr>
          <p:spPr>
            <a:xfrm rot="10800000" flipH="1">
              <a:off x="5691951" y="1291400"/>
              <a:ext cx="1645800" cy="2560800"/>
            </a:xfrm>
            <a:prstGeom prst="roundRect">
              <a:avLst>
                <a:gd name="adj" fmla="val 4303"/>
              </a:avLst>
            </a:pr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80;p57">
              <a:extLst>
                <a:ext uri="{FF2B5EF4-FFF2-40B4-BE49-F238E27FC236}">
                  <a16:creationId xmlns:a16="http://schemas.microsoft.com/office/drawing/2014/main" id="{7EA69264-7592-BD38-3D0C-52D057A319D7}"/>
                </a:ext>
              </a:extLst>
            </p:cNvPr>
            <p:cNvSpPr/>
            <p:nvPr/>
          </p:nvSpPr>
          <p:spPr>
            <a:xfrm>
              <a:off x="6422261" y="3585737"/>
              <a:ext cx="185400" cy="183900"/>
            </a:xfrm>
            <a:prstGeom prst="roundRect">
              <a:avLst>
                <a:gd name="adj" fmla="val 26638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Google Shape;2981;p57">
            <a:extLst>
              <a:ext uri="{FF2B5EF4-FFF2-40B4-BE49-F238E27FC236}">
                <a16:creationId xmlns:a16="http://schemas.microsoft.com/office/drawing/2014/main" id="{D532FFC3-F19D-9E32-BABD-012E6E1ED0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483"/>
          <a:stretch/>
        </p:blipFill>
        <p:spPr>
          <a:xfrm rot="197809">
            <a:off x="8831798" y="1783035"/>
            <a:ext cx="2111400" cy="300544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2970;p56">
                <a:extLst>
                  <a:ext uri="{FF2B5EF4-FFF2-40B4-BE49-F238E27FC236}">
                    <a16:creationId xmlns:a16="http://schemas.microsoft.com/office/drawing/2014/main" id="{9AC783EC-B394-E475-366A-80036F53CC9B}"/>
                  </a:ext>
                </a:extLst>
              </p:cNvPr>
              <p:cNvSpPr/>
              <p:nvPr/>
            </p:nvSpPr>
            <p:spPr>
              <a:xfrm>
                <a:off x="804227" y="3792229"/>
                <a:ext cx="3117778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Transforme 15</a:t>
                </a:r>
                <a14:m>
                  <m:oMath xmlns:m="http://schemas.openxmlformats.org/officeDocument/2006/math">
                    <m:r>
                      <a:rPr lang="pt-BR" sz="240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 em K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Google Shape;2970;p56">
                <a:extLst>
                  <a:ext uri="{FF2B5EF4-FFF2-40B4-BE49-F238E27FC236}">
                    <a16:creationId xmlns:a16="http://schemas.microsoft.com/office/drawing/2014/main" id="{9AC783EC-B394-E475-366A-80036F53CC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27" y="3792229"/>
                <a:ext cx="3117778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4"/>
                <a:stretch>
                  <a:fillRect l="-390" t="-1111" b="-16667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2970;p56">
                <a:extLst>
                  <a:ext uri="{FF2B5EF4-FFF2-40B4-BE49-F238E27FC236}">
                    <a16:creationId xmlns:a16="http://schemas.microsoft.com/office/drawing/2014/main" id="{BC5D6FFE-213C-5C3D-CD0A-F16CBA16B709}"/>
                  </a:ext>
                </a:extLst>
              </p:cNvPr>
              <p:cNvSpPr/>
              <p:nvPr/>
            </p:nvSpPr>
            <p:spPr>
              <a:xfrm>
                <a:off x="804227" y="4433966"/>
                <a:ext cx="3349132" cy="534011"/>
              </a:xfrm>
              <a:prstGeom prst="roundRect">
                <a:avLst>
                  <a:gd name="adj" fmla="val 50000"/>
                </a:avLst>
              </a:prstGeom>
              <a:solidFill>
                <a:srgbClr val="F5E08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Transforme 300K em C</a:t>
                </a:r>
                <a14:m>
                  <m:oMath xmlns:m="http://schemas.openxmlformats.org/officeDocument/2006/math">
                    <m:r>
                      <a:rPr lang="pt-BR" sz="240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pt-BR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Google Shape;2970;p56">
                <a:extLst>
                  <a:ext uri="{FF2B5EF4-FFF2-40B4-BE49-F238E27FC236}">
                    <a16:creationId xmlns:a16="http://schemas.microsoft.com/office/drawing/2014/main" id="{BC5D6FFE-213C-5C3D-CD0A-F16CBA16B7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27" y="4433966"/>
                <a:ext cx="3349132" cy="534011"/>
              </a:xfrm>
              <a:prstGeom prst="roundRect">
                <a:avLst>
                  <a:gd name="adj" fmla="val 50000"/>
                </a:avLst>
              </a:prstGeom>
              <a:blipFill>
                <a:blip r:embed="rId5"/>
                <a:stretch>
                  <a:fillRect l="-363" b="-17778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7E743A0C-E51C-AB3C-3E23-F0FE813CB02F}"/>
              </a:ext>
            </a:extLst>
          </p:cNvPr>
          <p:cNvSpPr/>
          <p:nvPr/>
        </p:nvSpPr>
        <p:spPr>
          <a:xfrm>
            <a:off x="4286729" y="3272097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72DBF2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2970;p56">
            <a:extLst>
              <a:ext uri="{FF2B5EF4-FFF2-40B4-BE49-F238E27FC236}">
                <a16:creationId xmlns:a16="http://schemas.microsoft.com/office/drawing/2014/main" id="{2AAEF1EA-FDD0-9D86-7691-46F11C50E3AA}"/>
              </a:ext>
            </a:extLst>
          </p:cNvPr>
          <p:cNvSpPr/>
          <p:nvPr/>
        </p:nvSpPr>
        <p:spPr>
          <a:xfrm>
            <a:off x="5036751" y="3153056"/>
            <a:ext cx="3001891" cy="534011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 = 210 + 273 = 483K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2970;p56">
            <a:extLst>
              <a:ext uri="{FF2B5EF4-FFF2-40B4-BE49-F238E27FC236}">
                <a16:creationId xmlns:a16="http://schemas.microsoft.com/office/drawing/2014/main" id="{B9ECE6E6-2AF1-3471-8FD2-DA3854DABB5F}"/>
              </a:ext>
            </a:extLst>
          </p:cNvPr>
          <p:cNvSpPr/>
          <p:nvPr/>
        </p:nvSpPr>
        <p:spPr>
          <a:xfrm>
            <a:off x="5036750" y="3792228"/>
            <a:ext cx="3001891" cy="534011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 = 15 + 273 = 288K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2FC50F7C-FC2A-93F3-CA0A-150BD7BF62B1}"/>
              </a:ext>
            </a:extLst>
          </p:cNvPr>
          <p:cNvSpPr/>
          <p:nvPr/>
        </p:nvSpPr>
        <p:spPr>
          <a:xfrm>
            <a:off x="4176396" y="3911267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72DBF2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2970;p56">
                <a:extLst>
                  <a:ext uri="{FF2B5EF4-FFF2-40B4-BE49-F238E27FC236}">
                    <a16:creationId xmlns:a16="http://schemas.microsoft.com/office/drawing/2014/main" id="{5AFA10B7-3086-A946-5762-F708E5E47CF6}"/>
                  </a:ext>
                </a:extLst>
              </p:cNvPr>
              <p:cNvSpPr/>
              <p:nvPr/>
            </p:nvSpPr>
            <p:spPr>
              <a:xfrm>
                <a:off x="5036750" y="4431400"/>
                <a:ext cx="4810326" cy="536577"/>
              </a:xfrm>
              <a:prstGeom prst="roundRect">
                <a:avLst>
                  <a:gd name="adj" fmla="val 50000"/>
                </a:avLst>
              </a:prstGeom>
              <a:solidFill>
                <a:srgbClr val="72DBF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ctr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300 = C + 273 </a:t>
                </a:r>
                <a14:m>
                  <m:oMath xmlns:m="http://schemas.openxmlformats.org/officeDocument/2006/math"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300 -273 = 27</a:t>
                </a:r>
                <a14:m>
                  <m:oMath xmlns:m="http://schemas.openxmlformats.org/officeDocument/2006/math">
                    <m:r>
                      <a:rPr lang="pt-BR" sz="24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endParaRPr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Google Shape;2970;p56">
                <a:extLst>
                  <a:ext uri="{FF2B5EF4-FFF2-40B4-BE49-F238E27FC236}">
                    <a16:creationId xmlns:a16="http://schemas.microsoft.com/office/drawing/2014/main" id="{5AFA10B7-3086-A946-5762-F708E5E47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750" y="4431400"/>
                <a:ext cx="4810326" cy="536577"/>
              </a:xfrm>
              <a:prstGeom prst="roundRect">
                <a:avLst>
                  <a:gd name="adj" fmla="val 50000"/>
                </a:avLst>
              </a:prstGeom>
              <a:blipFill>
                <a:blip r:embed="rId6"/>
                <a:stretch>
                  <a:fillRect t="-1111" b="-16667"/>
                </a:stretch>
              </a:blip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EB2DC1EC-EEBC-1624-8E38-0C0AC9998AFD}"/>
              </a:ext>
            </a:extLst>
          </p:cNvPr>
          <p:cNvSpPr/>
          <p:nvPr/>
        </p:nvSpPr>
        <p:spPr>
          <a:xfrm>
            <a:off x="4331689" y="4557653"/>
            <a:ext cx="597446" cy="295931"/>
          </a:xfrm>
          <a:custGeom>
            <a:avLst/>
            <a:gdLst>
              <a:gd name="connsiteX0" fmla="*/ 0 w 597446"/>
              <a:gd name="connsiteY0" fmla="*/ 73983 h 295931"/>
              <a:gd name="connsiteX1" fmla="*/ 449481 w 597446"/>
              <a:gd name="connsiteY1" fmla="*/ 73983 h 295931"/>
              <a:gd name="connsiteX2" fmla="*/ 449481 w 597446"/>
              <a:gd name="connsiteY2" fmla="*/ 0 h 295931"/>
              <a:gd name="connsiteX3" fmla="*/ 597446 w 597446"/>
              <a:gd name="connsiteY3" fmla="*/ 147966 h 295931"/>
              <a:gd name="connsiteX4" fmla="*/ 449481 w 597446"/>
              <a:gd name="connsiteY4" fmla="*/ 295931 h 295931"/>
              <a:gd name="connsiteX5" fmla="*/ 449481 w 597446"/>
              <a:gd name="connsiteY5" fmla="*/ 221948 h 295931"/>
              <a:gd name="connsiteX6" fmla="*/ 0 w 597446"/>
              <a:gd name="connsiteY6" fmla="*/ 221948 h 295931"/>
              <a:gd name="connsiteX7" fmla="*/ 0 w 597446"/>
              <a:gd name="connsiteY7" fmla="*/ 73983 h 29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7446" h="295931" fill="none" extrusionOk="0">
                <a:moveTo>
                  <a:pt x="0" y="73983"/>
                </a:moveTo>
                <a:cubicBezTo>
                  <a:pt x="146592" y="51825"/>
                  <a:pt x="255001" y="121258"/>
                  <a:pt x="449481" y="73983"/>
                </a:cubicBezTo>
                <a:cubicBezTo>
                  <a:pt x="447445" y="40401"/>
                  <a:pt x="450503" y="30880"/>
                  <a:pt x="449481" y="0"/>
                </a:cubicBezTo>
                <a:cubicBezTo>
                  <a:pt x="507610" y="31082"/>
                  <a:pt x="537971" y="99214"/>
                  <a:pt x="597446" y="147966"/>
                </a:cubicBezTo>
                <a:cubicBezTo>
                  <a:pt x="534915" y="214579"/>
                  <a:pt x="489660" y="246674"/>
                  <a:pt x="449481" y="295931"/>
                </a:cubicBezTo>
                <a:cubicBezTo>
                  <a:pt x="446879" y="264682"/>
                  <a:pt x="451188" y="247623"/>
                  <a:pt x="449481" y="221948"/>
                </a:cubicBezTo>
                <a:cubicBezTo>
                  <a:pt x="333692" y="224549"/>
                  <a:pt x="198828" y="176550"/>
                  <a:pt x="0" y="221948"/>
                </a:cubicBezTo>
                <a:cubicBezTo>
                  <a:pt x="-8776" y="179800"/>
                  <a:pt x="4185" y="126078"/>
                  <a:pt x="0" y="73983"/>
                </a:cubicBezTo>
                <a:close/>
              </a:path>
              <a:path w="597446" h="295931" stroke="0" extrusionOk="0">
                <a:moveTo>
                  <a:pt x="0" y="73983"/>
                </a:moveTo>
                <a:cubicBezTo>
                  <a:pt x="114980" y="24825"/>
                  <a:pt x="292307" y="104800"/>
                  <a:pt x="449481" y="73983"/>
                </a:cubicBezTo>
                <a:cubicBezTo>
                  <a:pt x="447493" y="44187"/>
                  <a:pt x="453652" y="27462"/>
                  <a:pt x="449481" y="0"/>
                </a:cubicBezTo>
                <a:cubicBezTo>
                  <a:pt x="503093" y="33393"/>
                  <a:pt x="523489" y="98915"/>
                  <a:pt x="597446" y="147966"/>
                </a:cubicBezTo>
                <a:cubicBezTo>
                  <a:pt x="561958" y="190512"/>
                  <a:pt x="484689" y="227864"/>
                  <a:pt x="449481" y="295931"/>
                </a:cubicBezTo>
                <a:cubicBezTo>
                  <a:pt x="441081" y="265213"/>
                  <a:pt x="456418" y="244437"/>
                  <a:pt x="449481" y="221948"/>
                </a:cubicBezTo>
                <a:cubicBezTo>
                  <a:pt x="267840" y="271332"/>
                  <a:pt x="137084" y="191604"/>
                  <a:pt x="0" y="221948"/>
                </a:cubicBezTo>
                <a:cubicBezTo>
                  <a:pt x="-5742" y="163483"/>
                  <a:pt x="16699" y="125712"/>
                  <a:pt x="0" y="73983"/>
                </a:cubicBezTo>
                <a:close/>
              </a:path>
            </a:pathLst>
          </a:custGeom>
          <a:solidFill>
            <a:srgbClr val="72DBF2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45533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4A1FD4A-D8B0-EFE1-0C55-EB5DC7924C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1EBE4197-6FC2-81F6-F23B-8AF515F7C6A3}"/>
              </a:ext>
            </a:extLst>
          </p:cNvPr>
          <p:cNvSpPr/>
          <p:nvPr/>
        </p:nvSpPr>
        <p:spPr>
          <a:xfrm>
            <a:off x="269966" y="261257"/>
            <a:ext cx="11652069" cy="6335486"/>
          </a:xfrm>
          <a:prstGeom prst="roundRect">
            <a:avLst>
              <a:gd name="adj" fmla="val 3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</a:t>
            </a:r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7FA45810-3334-21EE-6048-0BA191D3F815}"/>
              </a:ext>
            </a:extLst>
          </p:cNvPr>
          <p:cNvSpPr/>
          <p:nvPr/>
        </p:nvSpPr>
        <p:spPr>
          <a:xfrm>
            <a:off x="10999433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47DDB9C6-93A2-16E8-1720-176AB54C4F5E}"/>
              </a:ext>
            </a:extLst>
          </p:cNvPr>
          <p:cNvSpPr/>
          <p:nvPr/>
        </p:nvSpPr>
        <p:spPr>
          <a:xfrm>
            <a:off x="11200997" y="6152129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id="{8C902E30-844A-8E88-AA2E-22125268331C}"/>
              </a:ext>
            </a:extLst>
          </p:cNvPr>
          <p:cNvSpPr/>
          <p:nvPr/>
        </p:nvSpPr>
        <p:spPr>
          <a:xfrm>
            <a:off x="11402561" y="6152128"/>
            <a:ext cx="133165" cy="13316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4" name="Google Shape;1309;p37">
            <a:extLst>
              <a:ext uri="{FF2B5EF4-FFF2-40B4-BE49-F238E27FC236}">
                <a16:creationId xmlns:a16="http://schemas.microsoft.com/office/drawing/2014/main" id="{AA832134-2FA3-EE5B-3633-EF318C29B9CD}"/>
              </a:ext>
            </a:extLst>
          </p:cNvPr>
          <p:cNvGrpSpPr/>
          <p:nvPr/>
        </p:nvGrpSpPr>
        <p:grpSpPr>
          <a:xfrm>
            <a:off x="10665774" y="473734"/>
            <a:ext cx="933997" cy="896268"/>
            <a:chOff x="3048068" y="206227"/>
            <a:chExt cx="1219476" cy="1170215"/>
          </a:xfrm>
        </p:grpSpPr>
        <p:sp>
          <p:nvSpPr>
            <p:cNvPr id="115" name="Google Shape;1310;p37">
              <a:extLst>
                <a:ext uri="{FF2B5EF4-FFF2-40B4-BE49-F238E27FC236}">
                  <a16:creationId xmlns:a16="http://schemas.microsoft.com/office/drawing/2014/main" id="{941CA0B8-56DC-FDCF-9397-F266193E352D}"/>
                </a:ext>
              </a:extLst>
            </p:cNvPr>
            <p:cNvSpPr/>
            <p:nvPr/>
          </p:nvSpPr>
          <p:spPr>
            <a:xfrm>
              <a:off x="3401339" y="563922"/>
              <a:ext cx="589410" cy="459168"/>
            </a:xfrm>
            <a:custGeom>
              <a:avLst/>
              <a:gdLst/>
              <a:ahLst/>
              <a:cxnLst/>
              <a:rect l="l" t="t" r="r" b="b"/>
              <a:pathLst>
                <a:path w="7191" h="5602" extrusionOk="0">
                  <a:moveTo>
                    <a:pt x="3960" y="0"/>
                  </a:moveTo>
                  <a:cubicBezTo>
                    <a:pt x="1967" y="0"/>
                    <a:pt x="1" y="1893"/>
                    <a:pt x="1118" y="4084"/>
                  </a:cubicBezTo>
                  <a:cubicBezTo>
                    <a:pt x="1622" y="5068"/>
                    <a:pt x="2659" y="5601"/>
                    <a:pt x="3707" y="5601"/>
                  </a:cubicBezTo>
                  <a:cubicBezTo>
                    <a:pt x="4147" y="5601"/>
                    <a:pt x="4589" y="5507"/>
                    <a:pt x="4995" y="5313"/>
                  </a:cubicBezTo>
                  <a:cubicBezTo>
                    <a:pt x="6582" y="4562"/>
                    <a:pt x="7190" y="2438"/>
                    <a:pt x="6164" y="1007"/>
                  </a:cubicBezTo>
                  <a:cubicBezTo>
                    <a:pt x="5555" y="302"/>
                    <a:pt x="4755" y="0"/>
                    <a:pt x="396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6" name="Google Shape;1311;p37">
              <a:extLst>
                <a:ext uri="{FF2B5EF4-FFF2-40B4-BE49-F238E27FC236}">
                  <a16:creationId xmlns:a16="http://schemas.microsoft.com/office/drawing/2014/main" id="{98C08151-D860-7778-3A7A-F1FFE212B98B}"/>
                </a:ext>
              </a:extLst>
            </p:cNvPr>
            <p:cNvGrpSpPr/>
            <p:nvPr/>
          </p:nvGrpSpPr>
          <p:grpSpPr>
            <a:xfrm>
              <a:off x="3048068" y="206227"/>
              <a:ext cx="1219476" cy="1170215"/>
              <a:chOff x="3048068" y="206227"/>
              <a:chExt cx="1219476" cy="1170215"/>
            </a:xfrm>
          </p:grpSpPr>
          <p:sp>
            <p:nvSpPr>
              <p:cNvPr id="117" name="Google Shape;1312;p37">
                <a:extLst>
                  <a:ext uri="{FF2B5EF4-FFF2-40B4-BE49-F238E27FC236}">
                    <a16:creationId xmlns:a16="http://schemas.microsoft.com/office/drawing/2014/main" id="{E0B72861-A686-3B27-8A7F-18419A7B8E05}"/>
                  </a:ext>
                </a:extLst>
              </p:cNvPr>
              <p:cNvSpPr/>
              <p:nvPr/>
            </p:nvSpPr>
            <p:spPr>
              <a:xfrm>
                <a:off x="3350601" y="539989"/>
                <a:ext cx="613836" cy="502527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6131" extrusionOk="0">
                    <a:moveTo>
                      <a:pt x="3960" y="292"/>
                    </a:moveTo>
                    <a:cubicBezTo>
                      <a:pt x="4755" y="292"/>
                      <a:pt x="5555" y="594"/>
                      <a:pt x="6164" y="1299"/>
                    </a:cubicBezTo>
                    <a:cubicBezTo>
                      <a:pt x="7190" y="2730"/>
                      <a:pt x="6582" y="4842"/>
                      <a:pt x="4995" y="5605"/>
                    </a:cubicBezTo>
                    <a:cubicBezTo>
                      <a:pt x="4589" y="5799"/>
                      <a:pt x="4147" y="5893"/>
                      <a:pt x="3708" y="5893"/>
                    </a:cubicBezTo>
                    <a:cubicBezTo>
                      <a:pt x="2660" y="5893"/>
                      <a:pt x="1625" y="5360"/>
                      <a:pt x="1130" y="4376"/>
                    </a:cubicBezTo>
                    <a:lnTo>
                      <a:pt x="1118" y="4376"/>
                    </a:lnTo>
                    <a:cubicBezTo>
                      <a:pt x="1" y="2185"/>
                      <a:pt x="1967" y="292"/>
                      <a:pt x="3960" y="292"/>
                    </a:cubicBezTo>
                    <a:close/>
                    <a:moveTo>
                      <a:pt x="3836" y="0"/>
                    </a:moveTo>
                    <a:cubicBezTo>
                      <a:pt x="3144" y="0"/>
                      <a:pt x="2448" y="218"/>
                      <a:pt x="1857" y="666"/>
                    </a:cubicBezTo>
                    <a:cubicBezTo>
                      <a:pt x="605" y="1597"/>
                      <a:pt x="187" y="3303"/>
                      <a:pt x="998" y="4663"/>
                    </a:cubicBezTo>
                    <a:cubicBezTo>
                      <a:pt x="1572" y="5622"/>
                      <a:pt x="2624" y="6130"/>
                      <a:pt x="3695" y="6130"/>
                    </a:cubicBezTo>
                    <a:cubicBezTo>
                      <a:pt x="4183" y="6130"/>
                      <a:pt x="4674" y="6025"/>
                      <a:pt x="5126" y="5808"/>
                    </a:cubicBezTo>
                    <a:cubicBezTo>
                      <a:pt x="6820" y="4997"/>
                      <a:pt x="7488" y="2706"/>
                      <a:pt x="6355" y="1167"/>
                    </a:cubicBezTo>
                    <a:lnTo>
                      <a:pt x="6355" y="1155"/>
                    </a:lnTo>
                    <a:lnTo>
                      <a:pt x="6343" y="1143"/>
                    </a:lnTo>
                    <a:cubicBezTo>
                      <a:pt x="5687" y="392"/>
                      <a:pt x="4765" y="0"/>
                      <a:pt x="3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13;p37">
                <a:extLst>
                  <a:ext uri="{FF2B5EF4-FFF2-40B4-BE49-F238E27FC236}">
                    <a16:creationId xmlns:a16="http://schemas.microsoft.com/office/drawing/2014/main" id="{6394C97F-140F-2418-465B-7915171788B5}"/>
                  </a:ext>
                </a:extLst>
              </p:cNvPr>
              <p:cNvSpPr/>
              <p:nvPr/>
            </p:nvSpPr>
            <p:spPr>
              <a:xfrm>
                <a:off x="3360191" y="1027681"/>
                <a:ext cx="145406" cy="27458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50" extrusionOk="0">
                    <a:moveTo>
                      <a:pt x="1559" y="0"/>
                    </a:moveTo>
                    <a:cubicBezTo>
                      <a:pt x="1513" y="0"/>
                      <a:pt x="1468" y="25"/>
                      <a:pt x="1442" y="85"/>
                    </a:cubicBezTo>
                    <a:cubicBezTo>
                      <a:pt x="989" y="1099"/>
                      <a:pt x="500" y="2089"/>
                      <a:pt x="58" y="3103"/>
                    </a:cubicBezTo>
                    <a:cubicBezTo>
                      <a:pt x="1" y="3235"/>
                      <a:pt x="113" y="3349"/>
                      <a:pt x="216" y="3349"/>
                    </a:cubicBezTo>
                    <a:cubicBezTo>
                      <a:pt x="262" y="3349"/>
                      <a:pt x="307" y="3326"/>
                      <a:pt x="333" y="3270"/>
                    </a:cubicBezTo>
                    <a:cubicBezTo>
                      <a:pt x="786" y="2256"/>
                      <a:pt x="1275" y="1254"/>
                      <a:pt x="1716" y="252"/>
                    </a:cubicBezTo>
                    <a:cubicBezTo>
                      <a:pt x="1774" y="120"/>
                      <a:pt x="1662" y="0"/>
                      <a:pt x="1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14;p37">
                <a:extLst>
                  <a:ext uri="{FF2B5EF4-FFF2-40B4-BE49-F238E27FC236}">
                    <a16:creationId xmlns:a16="http://schemas.microsoft.com/office/drawing/2014/main" id="{17E0D45E-EAA7-480A-2EFF-97C647EDCCC5}"/>
                  </a:ext>
                </a:extLst>
              </p:cNvPr>
              <p:cNvSpPr/>
              <p:nvPr/>
            </p:nvSpPr>
            <p:spPr>
              <a:xfrm>
                <a:off x="3516089" y="1068089"/>
                <a:ext cx="80080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3579" extrusionOk="0">
                    <a:moveTo>
                      <a:pt x="777" y="0"/>
                    </a:moveTo>
                    <a:cubicBezTo>
                      <a:pt x="712" y="0"/>
                      <a:pt x="652" y="35"/>
                      <a:pt x="638" y="117"/>
                    </a:cubicBezTo>
                    <a:lnTo>
                      <a:pt x="29" y="3374"/>
                    </a:lnTo>
                    <a:cubicBezTo>
                      <a:pt x="0" y="3496"/>
                      <a:pt x="106" y="3579"/>
                      <a:pt x="202" y="3579"/>
                    </a:cubicBezTo>
                    <a:cubicBezTo>
                      <a:pt x="266" y="3579"/>
                      <a:pt x="325" y="3543"/>
                      <a:pt x="339" y="3457"/>
                    </a:cubicBezTo>
                    <a:lnTo>
                      <a:pt x="948" y="200"/>
                    </a:lnTo>
                    <a:cubicBezTo>
                      <a:pt x="976" y="79"/>
                      <a:pt x="872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15;p37">
                <a:extLst>
                  <a:ext uri="{FF2B5EF4-FFF2-40B4-BE49-F238E27FC236}">
                    <a16:creationId xmlns:a16="http://schemas.microsoft.com/office/drawing/2014/main" id="{B404FCB8-B5A7-CC8E-AAE7-F8876A28E960}"/>
                  </a:ext>
                </a:extLst>
              </p:cNvPr>
              <p:cNvSpPr/>
              <p:nvPr/>
            </p:nvSpPr>
            <p:spPr>
              <a:xfrm>
                <a:off x="3087493" y="881373"/>
                <a:ext cx="283107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882" extrusionOk="0">
                    <a:moveTo>
                      <a:pt x="3210" y="1"/>
                    </a:moveTo>
                    <a:cubicBezTo>
                      <a:pt x="3186" y="1"/>
                      <a:pt x="3160" y="7"/>
                      <a:pt x="3135" y="21"/>
                    </a:cubicBezTo>
                    <a:cubicBezTo>
                      <a:pt x="2144" y="557"/>
                      <a:pt x="1142" y="1047"/>
                      <a:pt x="152" y="1583"/>
                    </a:cubicBezTo>
                    <a:cubicBezTo>
                      <a:pt x="1" y="1664"/>
                      <a:pt x="97" y="1882"/>
                      <a:pt x="239" y="1882"/>
                    </a:cubicBezTo>
                    <a:cubicBezTo>
                      <a:pt x="264" y="1882"/>
                      <a:pt x="292" y="1874"/>
                      <a:pt x="319" y="1858"/>
                    </a:cubicBezTo>
                    <a:cubicBezTo>
                      <a:pt x="1309" y="1333"/>
                      <a:pt x="2311" y="832"/>
                      <a:pt x="3290" y="307"/>
                    </a:cubicBezTo>
                    <a:cubicBezTo>
                      <a:pt x="3453" y="215"/>
                      <a:pt x="3354" y="1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316;p37">
                <a:extLst>
                  <a:ext uri="{FF2B5EF4-FFF2-40B4-BE49-F238E27FC236}">
                    <a16:creationId xmlns:a16="http://schemas.microsoft.com/office/drawing/2014/main" id="{4BB21DFD-0AB0-B654-B897-E37483EBC67A}"/>
                  </a:ext>
                </a:extLst>
              </p:cNvPr>
              <p:cNvSpPr/>
              <p:nvPr/>
            </p:nvSpPr>
            <p:spPr>
              <a:xfrm>
                <a:off x="3181999" y="972272"/>
                <a:ext cx="238928" cy="214748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20" extrusionOk="0">
                    <a:moveTo>
                      <a:pt x="2668" y="1"/>
                    </a:moveTo>
                    <a:cubicBezTo>
                      <a:pt x="2633" y="1"/>
                      <a:pt x="2597" y="14"/>
                      <a:pt x="2566" y="45"/>
                    </a:cubicBezTo>
                    <a:lnTo>
                      <a:pt x="121" y="2347"/>
                    </a:lnTo>
                    <a:cubicBezTo>
                      <a:pt x="0" y="2458"/>
                      <a:pt x="110" y="2620"/>
                      <a:pt x="237" y="2620"/>
                    </a:cubicBezTo>
                    <a:cubicBezTo>
                      <a:pt x="274" y="2620"/>
                      <a:pt x="312" y="2606"/>
                      <a:pt x="347" y="2574"/>
                    </a:cubicBezTo>
                    <a:lnTo>
                      <a:pt x="2793" y="284"/>
                    </a:lnTo>
                    <a:cubicBezTo>
                      <a:pt x="2914" y="171"/>
                      <a:pt x="2794" y="1"/>
                      <a:pt x="26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317;p37">
                <a:extLst>
                  <a:ext uri="{FF2B5EF4-FFF2-40B4-BE49-F238E27FC236}">
                    <a16:creationId xmlns:a16="http://schemas.microsoft.com/office/drawing/2014/main" id="{5629B0FA-CB7C-1395-0CAF-AE345AF4B3ED}"/>
                  </a:ext>
                </a:extLst>
              </p:cNvPr>
              <p:cNvSpPr/>
              <p:nvPr/>
            </p:nvSpPr>
            <p:spPr>
              <a:xfrm>
                <a:off x="3056838" y="651051"/>
                <a:ext cx="313352" cy="7376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900" extrusionOk="0">
                    <a:moveTo>
                      <a:pt x="244" y="0"/>
                    </a:moveTo>
                    <a:cubicBezTo>
                      <a:pt x="65" y="0"/>
                      <a:pt x="0" y="279"/>
                      <a:pt x="192" y="313"/>
                    </a:cubicBezTo>
                    <a:cubicBezTo>
                      <a:pt x="1302" y="492"/>
                      <a:pt x="2411" y="719"/>
                      <a:pt x="3532" y="898"/>
                    </a:cubicBezTo>
                    <a:cubicBezTo>
                      <a:pt x="3540" y="899"/>
                      <a:pt x="3547" y="899"/>
                      <a:pt x="3555" y="899"/>
                    </a:cubicBezTo>
                    <a:cubicBezTo>
                      <a:pt x="3742" y="899"/>
                      <a:pt x="3823" y="610"/>
                      <a:pt x="3616" y="576"/>
                    </a:cubicBezTo>
                    <a:cubicBezTo>
                      <a:pt x="2506" y="397"/>
                      <a:pt x="1397" y="182"/>
                      <a:pt x="276" y="3"/>
                    </a:cubicBezTo>
                    <a:cubicBezTo>
                      <a:pt x="265" y="1"/>
                      <a:pt x="25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318;p37">
                <a:extLst>
                  <a:ext uri="{FF2B5EF4-FFF2-40B4-BE49-F238E27FC236}">
                    <a16:creationId xmlns:a16="http://schemas.microsoft.com/office/drawing/2014/main" id="{769C3E0E-A67A-B0B5-98E6-98546769089B}"/>
                  </a:ext>
                </a:extLst>
              </p:cNvPr>
              <p:cNvSpPr/>
              <p:nvPr/>
            </p:nvSpPr>
            <p:spPr>
              <a:xfrm>
                <a:off x="3048068" y="789080"/>
                <a:ext cx="312041" cy="4319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27" extrusionOk="0">
                    <a:moveTo>
                      <a:pt x="3624" y="0"/>
                    </a:moveTo>
                    <a:cubicBezTo>
                      <a:pt x="3617" y="0"/>
                      <a:pt x="3611" y="0"/>
                      <a:pt x="3604" y="1"/>
                    </a:cubicBezTo>
                    <a:lnTo>
                      <a:pt x="216" y="204"/>
                    </a:lnTo>
                    <a:cubicBezTo>
                      <a:pt x="5" y="216"/>
                      <a:pt x="1" y="527"/>
                      <a:pt x="204" y="527"/>
                    </a:cubicBezTo>
                    <a:cubicBezTo>
                      <a:pt x="208" y="527"/>
                      <a:pt x="212" y="526"/>
                      <a:pt x="216" y="526"/>
                    </a:cubicBezTo>
                    <a:lnTo>
                      <a:pt x="3604" y="323"/>
                    </a:lnTo>
                    <a:cubicBezTo>
                      <a:pt x="3799" y="312"/>
                      <a:pt x="3806" y="0"/>
                      <a:pt x="36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319;p37">
                <a:extLst>
                  <a:ext uri="{FF2B5EF4-FFF2-40B4-BE49-F238E27FC236}">
                    <a16:creationId xmlns:a16="http://schemas.microsoft.com/office/drawing/2014/main" id="{FC66D8A8-2C90-A037-465B-E4C673662C02}"/>
                  </a:ext>
                </a:extLst>
              </p:cNvPr>
              <p:cNvSpPr/>
              <p:nvPr/>
            </p:nvSpPr>
            <p:spPr>
              <a:xfrm>
                <a:off x="3229785" y="349174"/>
                <a:ext cx="226551" cy="222371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713" extrusionOk="0">
                    <a:moveTo>
                      <a:pt x="225" y="0"/>
                    </a:moveTo>
                    <a:cubicBezTo>
                      <a:pt x="102" y="0"/>
                      <a:pt x="0" y="155"/>
                      <a:pt x="110" y="274"/>
                    </a:cubicBezTo>
                    <a:cubicBezTo>
                      <a:pt x="886" y="1062"/>
                      <a:pt x="1637" y="1885"/>
                      <a:pt x="2425" y="2672"/>
                    </a:cubicBezTo>
                    <a:cubicBezTo>
                      <a:pt x="2458" y="2701"/>
                      <a:pt x="2495" y="2713"/>
                      <a:pt x="2530" y="2713"/>
                    </a:cubicBezTo>
                    <a:cubicBezTo>
                      <a:pt x="2656" y="2713"/>
                      <a:pt x="2763" y="2557"/>
                      <a:pt x="2651" y="2445"/>
                    </a:cubicBezTo>
                    <a:cubicBezTo>
                      <a:pt x="1876" y="1658"/>
                      <a:pt x="1124" y="835"/>
                      <a:pt x="337" y="47"/>
                    </a:cubicBezTo>
                    <a:cubicBezTo>
                      <a:pt x="301" y="14"/>
                      <a:pt x="262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320;p37">
                <a:extLst>
                  <a:ext uri="{FF2B5EF4-FFF2-40B4-BE49-F238E27FC236}">
                    <a16:creationId xmlns:a16="http://schemas.microsoft.com/office/drawing/2014/main" id="{E3413195-9457-954B-0098-90E08D32B6BF}"/>
                  </a:ext>
                </a:extLst>
              </p:cNvPr>
              <p:cNvSpPr/>
              <p:nvPr/>
            </p:nvSpPr>
            <p:spPr>
              <a:xfrm>
                <a:off x="3109952" y="458925"/>
                <a:ext cx="286959" cy="181716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217" extrusionOk="0">
                    <a:moveTo>
                      <a:pt x="237" y="0"/>
                    </a:moveTo>
                    <a:cubicBezTo>
                      <a:pt x="90" y="0"/>
                      <a:pt x="0" y="204"/>
                      <a:pt x="152" y="295"/>
                    </a:cubicBezTo>
                    <a:cubicBezTo>
                      <a:pt x="1178" y="904"/>
                      <a:pt x="2157" y="1584"/>
                      <a:pt x="3183" y="2192"/>
                    </a:cubicBezTo>
                    <a:cubicBezTo>
                      <a:pt x="3213" y="2209"/>
                      <a:pt x="3242" y="2217"/>
                      <a:pt x="3270" y="2217"/>
                    </a:cubicBezTo>
                    <a:cubicBezTo>
                      <a:pt x="3414" y="2217"/>
                      <a:pt x="3500" y="2008"/>
                      <a:pt x="3350" y="1918"/>
                    </a:cubicBezTo>
                    <a:cubicBezTo>
                      <a:pt x="2324" y="1309"/>
                      <a:pt x="1345" y="629"/>
                      <a:pt x="319" y="21"/>
                    </a:cubicBezTo>
                    <a:cubicBezTo>
                      <a:pt x="291" y="7"/>
                      <a:pt x="263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321;p37">
                <a:extLst>
                  <a:ext uri="{FF2B5EF4-FFF2-40B4-BE49-F238E27FC236}">
                    <a16:creationId xmlns:a16="http://schemas.microsoft.com/office/drawing/2014/main" id="{5F1D99DD-6B3B-12CA-F033-66E52A0C6329}"/>
                  </a:ext>
                </a:extLst>
              </p:cNvPr>
              <p:cNvSpPr/>
              <p:nvPr/>
            </p:nvSpPr>
            <p:spPr>
              <a:xfrm>
                <a:off x="3952061" y="881045"/>
                <a:ext cx="283025" cy="15425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1882" extrusionOk="0">
                    <a:moveTo>
                      <a:pt x="237" y="1"/>
                    </a:moveTo>
                    <a:cubicBezTo>
                      <a:pt x="95" y="1"/>
                      <a:pt x="1" y="218"/>
                      <a:pt x="162" y="299"/>
                    </a:cubicBezTo>
                    <a:cubicBezTo>
                      <a:pt x="1140" y="836"/>
                      <a:pt x="2143" y="1325"/>
                      <a:pt x="3133" y="1862"/>
                    </a:cubicBezTo>
                    <a:cubicBezTo>
                      <a:pt x="3159" y="1876"/>
                      <a:pt x="3184" y="1882"/>
                      <a:pt x="3209" y="1882"/>
                    </a:cubicBezTo>
                    <a:cubicBezTo>
                      <a:pt x="3353" y="1882"/>
                      <a:pt x="3453" y="1669"/>
                      <a:pt x="3300" y="1587"/>
                    </a:cubicBezTo>
                    <a:cubicBezTo>
                      <a:pt x="2310" y="1051"/>
                      <a:pt x="1308" y="550"/>
                      <a:pt x="317" y="25"/>
                    </a:cubicBezTo>
                    <a:cubicBezTo>
                      <a:pt x="290" y="8"/>
                      <a:pt x="262" y="1"/>
                      <a:pt x="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322;p37">
                <a:extLst>
                  <a:ext uri="{FF2B5EF4-FFF2-40B4-BE49-F238E27FC236}">
                    <a16:creationId xmlns:a16="http://schemas.microsoft.com/office/drawing/2014/main" id="{F6A36025-A8EB-13D5-904A-385EA1BEB5AC}"/>
                  </a:ext>
                </a:extLst>
              </p:cNvPr>
              <p:cNvSpPr/>
              <p:nvPr/>
            </p:nvSpPr>
            <p:spPr>
              <a:xfrm>
                <a:off x="3901570" y="962518"/>
                <a:ext cx="238846" cy="21515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625" extrusionOk="0">
                    <a:moveTo>
                      <a:pt x="247" y="0"/>
                    </a:moveTo>
                    <a:cubicBezTo>
                      <a:pt x="121" y="0"/>
                      <a:pt x="1" y="171"/>
                      <a:pt x="122" y="283"/>
                    </a:cubicBezTo>
                    <a:lnTo>
                      <a:pt x="2568" y="2574"/>
                    </a:lnTo>
                    <a:cubicBezTo>
                      <a:pt x="2601" y="2609"/>
                      <a:pt x="2639" y="2624"/>
                      <a:pt x="2676" y="2624"/>
                    </a:cubicBezTo>
                    <a:cubicBezTo>
                      <a:pt x="2800" y="2624"/>
                      <a:pt x="2914" y="2457"/>
                      <a:pt x="2794" y="2347"/>
                    </a:cubicBezTo>
                    <a:lnTo>
                      <a:pt x="349" y="45"/>
                    </a:lnTo>
                    <a:cubicBezTo>
                      <a:pt x="318" y="14"/>
                      <a:pt x="282" y="0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323;p37">
                <a:extLst>
                  <a:ext uri="{FF2B5EF4-FFF2-40B4-BE49-F238E27FC236}">
                    <a16:creationId xmlns:a16="http://schemas.microsoft.com/office/drawing/2014/main" id="{56D97B62-F698-6CB7-E720-1FB298D6035C}"/>
                  </a:ext>
                </a:extLst>
              </p:cNvPr>
              <p:cNvSpPr/>
              <p:nvPr/>
            </p:nvSpPr>
            <p:spPr>
              <a:xfrm>
                <a:off x="3953454" y="662936"/>
                <a:ext cx="312533" cy="73687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899" extrusionOk="0">
                    <a:moveTo>
                      <a:pt x="3555" y="0"/>
                    </a:moveTo>
                    <a:cubicBezTo>
                      <a:pt x="3548" y="0"/>
                      <a:pt x="3541" y="0"/>
                      <a:pt x="3533" y="1"/>
                    </a:cubicBezTo>
                    <a:cubicBezTo>
                      <a:pt x="2412" y="180"/>
                      <a:pt x="1302" y="407"/>
                      <a:pt x="193" y="586"/>
                    </a:cubicBezTo>
                    <a:cubicBezTo>
                      <a:pt x="1" y="608"/>
                      <a:pt x="66" y="899"/>
                      <a:pt x="246" y="899"/>
                    </a:cubicBezTo>
                    <a:cubicBezTo>
                      <a:pt x="255" y="899"/>
                      <a:pt x="266" y="898"/>
                      <a:pt x="276" y="896"/>
                    </a:cubicBezTo>
                    <a:cubicBezTo>
                      <a:pt x="1398" y="717"/>
                      <a:pt x="2507" y="490"/>
                      <a:pt x="3617" y="311"/>
                    </a:cubicBezTo>
                    <a:cubicBezTo>
                      <a:pt x="3812" y="289"/>
                      <a:pt x="3742" y="0"/>
                      <a:pt x="35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324;p37">
                <a:extLst>
                  <a:ext uri="{FF2B5EF4-FFF2-40B4-BE49-F238E27FC236}">
                    <a16:creationId xmlns:a16="http://schemas.microsoft.com/office/drawing/2014/main" id="{D2FD8167-FA65-286D-6390-2FDB7A9D39BC}"/>
                  </a:ext>
                </a:extLst>
              </p:cNvPr>
              <p:cNvSpPr/>
              <p:nvPr/>
            </p:nvSpPr>
            <p:spPr>
              <a:xfrm>
                <a:off x="3955503" y="793998"/>
                <a:ext cx="312041" cy="4417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539" extrusionOk="0">
                    <a:moveTo>
                      <a:pt x="205" y="1"/>
                    </a:moveTo>
                    <a:cubicBezTo>
                      <a:pt x="1" y="1"/>
                      <a:pt x="5" y="323"/>
                      <a:pt x="216" y="335"/>
                    </a:cubicBezTo>
                    <a:lnTo>
                      <a:pt x="3604" y="538"/>
                    </a:lnTo>
                    <a:cubicBezTo>
                      <a:pt x="3608" y="538"/>
                      <a:pt x="3611" y="538"/>
                      <a:pt x="3615" y="538"/>
                    </a:cubicBezTo>
                    <a:cubicBezTo>
                      <a:pt x="3807" y="538"/>
                      <a:pt x="3803" y="227"/>
                      <a:pt x="3604" y="216"/>
                    </a:cubicBezTo>
                    <a:lnTo>
                      <a:pt x="216" y="1"/>
                    </a:lnTo>
                    <a:cubicBezTo>
                      <a:pt x="212" y="1"/>
                      <a:pt x="208" y="1"/>
                      <a:pt x="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25;p37">
                <a:extLst>
                  <a:ext uri="{FF2B5EF4-FFF2-40B4-BE49-F238E27FC236}">
                    <a16:creationId xmlns:a16="http://schemas.microsoft.com/office/drawing/2014/main" id="{7AE940FA-4D43-337E-E50E-B75874BA6538}"/>
                  </a:ext>
                </a:extLst>
              </p:cNvPr>
              <p:cNvSpPr/>
              <p:nvPr/>
            </p:nvSpPr>
            <p:spPr>
              <a:xfrm>
                <a:off x="3882718" y="357944"/>
                <a:ext cx="225896" cy="22294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720" extrusionOk="0">
                    <a:moveTo>
                      <a:pt x="2534" y="1"/>
                    </a:moveTo>
                    <a:cubicBezTo>
                      <a:pt x="2498" y="1"/>
                      <a:pt x="2461" y="15"/>
                      <a:pt x="2428" y="48"/>
                    </a:cubicBezTo>
                    <a:cubicBezTo>
                      <a:pt x="1641" y="835"/>
                      <a:pt x="889" y="1658"/>
                      <a:pt x="102" y="2446"/>
                    </a:cubicBezTo>
                    <a:cubicBezTo>
                      <a:pt x="1" y="2565"/>
                      <a:pt x="104" y="2720"/>
                      <a:pt x="228" y="2720"/>
                    </a:cubicBezTo>
                    <a:cubicBezTo>
                      <a:pt x="265" y="2720"/>
                      <a:pt x="304" y="2706"/>
                      <a:pt x="340" y="2672"/>
                    </a:cubicBezTo>
                    <a:cubicBezTo>
                      <a:pt x="1116" y="1885"/>
                      <a:pt x="1867" y="1062"/>
                      <a:pt x="2655" y="275"/>
                    </a:cubicBezTo>
                    <a:cubicBezTo>
                      <a:pt x="2755" y="155"/>
                      <a:pt x="2652" y="1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26;p37">
                <a:extLst>
                  <a:ext uri="{FF2B5EF4-FFF2-40B4-BE49-F238E27FC236}">
                    <a16:creationId xmlns:a16="http://schemas.microsoft.com/office/drawing/2014/main" id="{2ADABCCB-5C8B-CC33-933F-C9BB221B6887}"/>
                  </a:ext>
                </a:extLst>
              </p:cNvPr>
              <p:cNvSpPr/>
              <p:nvPr/>
            </p:nvSpPr>
            <p:spPr>
              <a:xfrm>
                <a:off x="3944438" y="485974"/>
                <a:ext cx="274829" cy="165487"/>
              </a:xfrm>
              <a:custGeom>
                <a:avLst/>
                <a:gdLst/>
                <a:ahLst/>
                <a:cxnLst/>
                <a:rect l="l" t="t" r="r" b="b"/>
                <a:pathLst>
                  <a:path w="3353" h="2019" extrusionOk="0">
                    <a:moveTo>
                      <a:pt x="3129" y="0"/>
                    </a:moveTo>
                    <a:cubicBezTo>
                      <a:pt x="3103" y="0"/>
                      <a:pt x="3075" y="8"/>
                      <a:pt x="3047" y="25"/>
                    </a:cubicBezTo>
                    <a:lnTo>
                      <a:pt x="136" y="1731"/>
                    </a:lnTo>
                    <a:cubicBezTo>
                      <a:pt x="1" y="1825"/>
                      <a:pt x="92" y="2018"/>
                      <a:pt x="229" y="2018"/>
                    </a:cubicBezTo>
                    <a:cubicBezTo>
                      <a:pt x="249" y="2018"/>
                      <a:pt x="270" y="2014"/>
                      <a:pt x="291" y="2005"/>
                    </a:cubicBezTo>
                    <a:lnTo>
                      <a:pt x="3202" y="299"/>
                    </a:lnTo>
                    <a:cubicBezTo>
                      <a:pt x="3353" y="209"/>
                      <a:pt x="32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7;p37">
                <a:extLst>
                  <a:ext uri="{FF2B5EF4-FFF2-40B4-BE49-F238E27FC236}">
                    <a16:creationId xmlns:a16="http://schemas.microsoft.com/office/drawing/2014/main" id="{5185A2F4-8A63-B69E-133A-F8488420194D}"/>
                  </a:ext>
                </a:extLst>
              </p:cNvPr>
              <p:cNvSpPr/>
              <p:nvPr/>
            </p:nvSpPr>
            <p:spPr>
              <a:xfrm>
                <a:off x="3587890" y="207210"/>
                <a:ext cx="51884" cy="29523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3602" extrusionOk="0">
                    <a:moveTo>
                      <a:pt x="152" y="0"/>
                    </a:moveTo>
                    <a:cubicBezTo>
                      <a:pt x="73" y="0"/>
                      <a:pt x="0" y="51"/>
                      <a:pt x="12" y="157"/>
                    </a:cubicBezTo>
                    <a:cubicBezTo>
                      <a:pt x="120" y="1255"/>
                      <a:pt x="191" y="2352"/>
                      <a:pt x="298" y="3450"/>
                    </a:cubicBezTo>
                    <a:cubicBezTo>
                      <a:pt x="310" y="3551"/>
                      <a:pt x="397" y="3602"/>
                      <a:pt x="477" y="3602"/>
                    </a:cubicBezTo>
                    <a:cubicBezTo>
                      <a:pt x="558" y="3602"/>
                      <a:pt x="633" y="3551"/>
                      <a:pt x="621" y="3450"/>
                    </a:cubicBezTo>
                    <a:cubicBezTo>
                      <a:pt x="513" y="2352"/>
                      <a:pt x="442" y="1255"/>
                      <a:pt x="334" y="157"/>
                    </a:cubicBezTo>
                    <a:cubicBezTo>
                      <a:pt x="322" y="54"/>
                      <a:pt x="233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28;p37">
                <a:extLst>
                  <a:ext uri="{FF2B5EF4-FFF2-40B4-BE49-F238E27FC236}">
                    <a16:creationId xmlns:a16="http://schemas.microsoft.com/office/drawing/2014/main" id="{60A4BE86-5DEC-B74C-6CB7-E25EC6FE815B}"/>
                  </a:ext>
                </a:extLst>
              </p:cNvPr>
              <p:cNvSpPr/>
              <p:nvPr/>
            </p:nvSpPr>
            <p:spPr>
              <a:xfrm>
                <a:off x="3420108" y="242783"/>
                <a:ext cx="120898" cy="282451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3446" extrusionOk="0">
                    <a:moveTo>
                      <a:pt x="197" y="0"/>
                    </a:moveTo>
                    <a:cubicBezTo>
                      <a:pt x="98" y="0"/>
                      <a:pt x="0" y="79"/>
                      <a:pt x="43" y="200"/>
                    </a:cubicBezTo>
                    <a:lnTo>
                      <a:pt x="1117" y="3338"/>
                    </a:lnTo>
                    <a:cubicBezTo>
                      <a:pt x="1145" y="3413"/>
                      <a:pt x="1211" y="3446"/>
                      <a:pt x="1276" y="3446"/>
                    </a:cubicBezTo>
                    <a:cubicBezTo>
                      <a:pt x="1376" y="3446"/>
                      <a:pt x="1475" y="3370"/>
                      <a:pt x="1439" y="3254"/>
                    </a:cubicBezTo>
                    <a:lnTo>
                      <a:pt x="353" y="117"/>
                    </a:lnTo>
                    <a:cubicBezTo>
                      <a:pt x="329" y="35"/>
                      <a:pt x="263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29;p37">
                <a:extLst>
                  <a:ext uri="{FF2B5EF4-FFF2-40B4-BE49-F238E27FC236}">
                    <a16:creationId xmlns:a16="http://schemas.microsoft.com/office/drawing/2014/main" id="{776A142C-ED3B-B7D7-BDC0-0EE114D65239}"/>
                  </a:ext>
                </a:extLst>
              </p:cNvPr>
              <p:cNvSpPr/>
              <p:nvPr/>
            </p:nvSpPr>
            <p:spPr>
              <a:xfrm>
                <a:off x="3743706" y="1060958"/>
                <a:ext cx="118685" cy="28277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3450" extrusionOk="0">
                    <a:moveTo>
                      <a:pt x="201" y="0"/>
                    </a:moveTo>
                    <a:cubicBezTo>
                      <a:pt x="101" y="0"/>
                      <a:pt x="1" y="76"/>
                      <a:pt x="44" y="192"/>
                    </a:cubicBezTo>
                    <a:cubicBezTo>
                      <a:pt x="414" y="1242"/>
                      <a:pt x="736" y="2291"/>
                      <a:pt x="1094" y="3341"/>
                    </a:cubicBezTo>
                    <a:cubicBezTo>
                      <a:pt x="1122" y="3417"/>
                      <a:pt x="1188" y="3449"/>
                      <a:pt x="1252" y="3449"/>
                    </a:cubicBezTo>
                    <a:cubicBezTo>
                      <a:pt x="1351" y="3449"/>
                      <a:pt x="1447" y="3373"/>
                      <a:pt x="1404" y="3258"/>
                    </a:cubicBezTo>
                    <a:cubicBezTo>
                      <a:pt x="1046" y="2208"/>
                      <a:pt x="724" y="1158"/>
                      <a:pt x="354" y="108"/>
                    </a:cubicBezTo>
                    <a:cubicBezTo>
                      <a:pt x="330" y="33"/>
                      <a:pt x="26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30;p37">
                <a:extLst>
                  <a:ext uri="{FF2B5EF4-FFF2-40B4-BE49-F238E27FC236}">
                    <a16:creationId xmlns:a16="http://schemas.microsoft.com/office/drawing/2014/main" id="{57327FBD-BD56-7A58-A00B-6E36B3624D08}"/>
                  </a:ext>
                </a:extLst>
              </p:cNvPr>
              <p:cNvSpPr/>
              <p:nvPr/>
            </p:nvSpPr>
            <p:spPr>
              <a:xfrm>
                <a:off x="3822310" y="1027353"/>
                <a:ext cx="180487" cy="257124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137" extrusionOk="0">
                    <a:moveTo>
                      <a:pt x="225" y="0"/>
                    </a:moveTo>
                    <a:cubicBezTo>
                      <a:pt x="111" y="0"/>
                      <a:pt x="0" y="119"/>
                      <a:pt x="75" y="244"/>
                    </a:cubicBezTo>
                    <a:lnTo>
                      <a:pt x="1853" y="3059"/>
                    </a:lnTo>
                    <a:cubicBezTo>
                      <a:pt x="1885" y="3114"/>
                      <a:pt x="1933" y="3136"/>
                      <a:pt x="1981" y="3136"/>
                    </a:cubicBezTo>
                    <a:cubicBezTo>
                      <a:pt x="2091" y="3136"/>
                      <a:pt x="2202" y="3017"/>
                      <a:pt x="2127" y="2892"/>
                    </a:cubicBezTo>
                    <a:lnTo>
                      <a:pt x="361" y="77"/>
                    </a:lnTo>
                    <a:cubicBezTo>
                      <a:pt x="325" y="23"/>
                      <a:pt x="275" y="0"/>
                      <a:pt x="2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31;p37">
                <a:extLst>
                  <a:ext uri="{FF2B5EF4-FFF2-40B4-BE49-F238E27FC236}">
                    <a16:creationId xmlns:a16="http://schemas.microsoft.com/office/drawing/2014/main" id="{918A4494-734A-A343-50B7-A7FDDB7BEC6D}"/>
                  </a:ext>
                </a:extLst>
              </p:cNvPr>
              <p:cNvSpPr/>
              <p:nvPr/>
            </p:nvSpPr>
            <p:spPr>
              <a:xfrm>
                <a:off x="3657806" y="1079810"/>
                <a:ext cx="42130" cy="29663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619" extrusionOk="0">
                    <a:moveTo>
                      <a:pt x="164" y="1"/>
                    </a:moveTo>
                    <a:cubicBezTo>
                      <a:pt x="81" y="1"/>
                      <a:pt x="0" y="51"/>
                      <a:pt x="6" y="153"/>
                    </a:cubicBezTo>
                    <a:lnTo>
                      <a:pt x="185" y="3457"/>
                    </a:lnTo>
                    <a:cubicBezTo>
                      <a:pt x="191" y="3565"/>
                      <a:pt x="275" y="3618"/>
                      <a:pt x="355" y="3618"/>
                    </a:cubicBezTo>
                    <a:cubicBezTo>
                      <a:pt x="436" y="3618"/>
                      <a:pt x="513" y="3565"/>
                      <a:pt x="507" y="3457"/>
                    </a:cubicBezTo>
                    <a:lnTo>
                      <a:pt x="340" y="153"/>
                    </a:lnTo>
                    <a:cubicBezTo>
                      <a:pt x="334" y="51"/>
                      <a:pt x="248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32;p37">
                <a:extLst>
                  <a:ext uri="{FF2B5EF4-FFF2-40B4-BE49-F238E27FC236}">
                    <a16:creationId xmlns:a16="http://schemas.microsoft.com/office/drawing/2014/main" id="{47316CD0-EDE1-0497-0409-6D4CC1171F1C}"/>
                  </a:ext>
                </a:extLst>
              </p:cNvPr>
              <p:cNvSpPr/>
              <p:nvPr/>
            </p:nvSpPr>
            <p:spPr>
              <a:xfrm>
                <a:off x="3712067" y="206227"/>
                <a:ext cx="64097" cy="2942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3590" extrusionOk="0">
                    <a:moveTo>
                      <a:pt x="629" y="0"/>
                    </a:moveTo>
                    <a:cubicBezTo>
                      <a:pt x="546" y="0"/>
                      <a:pt x="454" y="54"/>
                      <a:pt x="442" y="157"/>
                    </a:cubicBezTo>
                    <a:cubicBezTo>
                      <a:pt x="311" y="1243"/>
                      <a:pt x="143" y="2340"/>
                      <a:pt x="12" y="3438"/>
                    </a:cubicBezTo>
                    <a:cubicBezTo>
                      <a:pt x="0" y="3539"/>
                      <a:pt x="75" y="3590"/>
                      <a:pt x="155" y="3590"/>
                    </a:cubicBezTo>
                    <a:cubicBezTo>
                      <a:pt x="236" y="3590"/>
                      <a:pt x="322" y="3539"/>
                      <a:pt x="334" y="3438"/>
                    </a:cubicBezTo>
                    <a:cubicBezTo>
                      <a:pt x="466" y="2340"/>
                      <a:pt x="633" y="1255"/>
                      <a:pt x="764" y="157"/>
                    </a:cubicBezTo>
                    <a:cubicBezTo>
                      <a:pt x="781" y="51"/>
                      <a:pt x="709" y="0"/>
                      <a:pt x="6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33;p37">
                <a:extLst>
                  <a:ext uri="{FF2B5EF4-FFF2-40B4-BE49-F238E27FC236}">
                    <a16:creationId xmlns:a16="http://schemas.microsoft.com/office/drawing/2014/main" id="{F14C9A6E-CFA6-BB84-320E-035F78AED2D0}"/>
                  </a:ext>
                </a:extLst>
              </p:cNvPr>
              <p:cNvSpPr/>
              <p:nvPr/>
            </p:nvSpPr>
            <p:spPr>
              <a:xfrm>
                <a:off x="3807720" y="270897"/>
                <a:ext cx="169012" cy="26089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3183" extrusionOk="0">
                    <a:moveTo>
                      <a:pt x="1846" y="1"/>
                    </a:moveTo>
                    <a:cubicBezTo>
                      <a:pt x="1799" y="1"/>
                      <a:pt x="1753" y="22"/>
                      <a:pt x="1720" y="72"/>
                    </a:cubicBezTo>
                    <a:lnTo>
                      <a:pt x="50" y="2959"/>
                    </a:lnTo>
                    <a:cubicBezTo>
                      <a:pt x="1" y="3082"/>
                      <a:pt x="99" y="3183"/>
                      <a:pt x="203" y="3183"/>
                    </a:cubicBezTo>
                    <a:cubicBezTo>
                      <a:pt x="251" y="3183"/>
                      <a:pt x="299" y="3162"/>
                      <a:pt x="337" y="3114"/>
                    </a:cubicBezTo>
                    <a:lnTo>
                      <a:pt x="1995" y="239"/>
                    </a:lnTo>
                    <a:cubicBezTo>
                      <a:pt x="2061" y="114"/>
                      <a:pt x="1953" y="1"/>
                      <a:pt x="18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2970;p56">
            <a:extLst>
              <a:ext uri="{FF2B5EF4-FFF2-40B4-BE49-F238E27FC236}">
                <a16:creationId xmlns:a16="http://schemas.microsoft.com/office/drawing/2014/main" id="{3A9639C6-D35A-0C05-ECC2-90292E49A7FD}"/>
              </a:ext>
            </a:extLst>
          </p:cNvPr>
          <p:cNvSpPr/>
          <p:nvPr/>
        </p:nvSpPr>
        <p:spPr>
          <a:xfrm>
            <a:off x="804227" y="3112908"/>
            <a:ext cx="1115523" cy="548427"/>
          </a:xfrm>
          <a:prstGeom prst="roundRect">
            <a:avLst>
              <a:gd name="adj" fmla="val 35938"/>
            </a:avLst>
          </a:prstGeom>
          <a:solidFill>
            <a:srgbClr val="F5E087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CFAA5-2FF3-B09A-B7E3-9E0DCBD3ADBC}"/>
              </a:ext>
            </a:extLst>
          </p:cNvPr>
          <p:cNvSpPr/>
          <p:nvPr/>
        </p:nvSpPr>
        <p:spPr>
          <a:xfrm>
            <a:off x="804227" y="1299566"/>
            <a:ext cx="4700461" cy="653731"/>
          </a:xfrm>
          <a:prstGeom prst="roundRect">
            <a:avLst/>
          </a:prstGeom>
          <a:solidFill>
            <a:srgbClr val="72DBF2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Escalas de temperatura</a:t>
            </a:r>
          </a:p>
        </p:txBody>
      </p:sp>
      <p:sp>
        <p:nvSpPr>
          <p:cNvPr id="4" name="Google Shape;2970;p56">
            <a:extLst>
              <a:ext uri="{FF2B5EF4-FFF2-40B4-BE49-F238E27FC236}">
                <a16:creationId xmlns:a16="http://schemas.microsoft.com/office/drawing/2014/main" id="{9B718210-ADD9-F932-7548-E09A6E40FA9C}"/>
              </a:ext>
            </a:extLst>
          </p:cNvPr>
          <p:cNvSpPr/>
          <p:nvPr/>
        </p:nvSpPr>
        <p:spPr>
          <a:xfrm>
            <a:off x="1590669" y="3830916"/>
            <a:ext cx="2016090" cy="534011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específico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Imagem 17" descr="Uma imagem contendo copo, tigela, panela&#10;&#10;O conteúdo gerado por IA pode estar incorreto.">
            <a:extLst>
              <a:ext uri="{FF2B5EF4-FFF2-40B4-BE49-F238E27FC236}">
                <a16:creationId xmlns:a16="http://schemas.microsoft.com/office/drawing/2014/main" id="{D02FF00E-0612-26FD-74B6-E9C330356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5" t="39818" r="31141" b="31084"/>
          <a:stretch/>
        </p:blipFill>
        <p:spPr>
          <a:xfrm>
            <a:off x="7742071" y="2583996"/>
            <a:ext cx="3117778" cy="2353083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CDE57F6D-089A-F9CD-83C4-11B9D7AC968E}"/>
              </a:ext>
            </a:extLst>
          </p:cNvPr>
          <p:cNvSpPr txBox="1"/>
          <p:nvPr/>
        </p:nvSpPr>
        <p:spPr>
          <a:xfrm>
            <a:off x="804227" y="2097131"/>
            <a:ext cx="564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mudança de fase a temperatura não se altera (mesmo recebendo calor)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9E30E790-81BF-E18E-4FDA-BBCBEBD3F5D4}"/>
              </a:ext>
            </a:extLst>
          </p:cNvPr>
          <p:cNvCxnSpPr/>
          <p:nvPr/>
        </p:nvCxnSpPr>
        <p:spPr>
          <a:xfrm>
            <a:off x="1046688" y="3661335"/>
            <a:ext cx="0" cy="20380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D853993E-5C8C-CEB1-C641-1EDF8CFD24DE}"/>
              </a:ext>
            </a:extLst>
          </p:cNvPr>
          <p:cNvCxnSpPr>
            <a:cxnSpLocks/>
          </p:cNvCxnSpPr>
          <p:nvPr/>
        </p:nvCxnSpPr>
        <p:spPr>
          <a:xfrm>
            <a:off x="1046688" y="4104670"/>
            <a:ext cx="5586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703F39BA-DC09-1F6B-FBF6-CA81DD6FCFFF}"/>
              </a:ext>
            </a:extLst>
          </p:cNvPr>
          <p:cNvCxnSpPr>
            <a:cxnSpLocks/>
          </p:cNvCxnSpPr>
          <p:nvPr/>
        </p:nvCxnSpPr>
        <p:spPr>
          <a:xfrm>
            <a:off x="3606759" y="4083515"/>
            <a:ext cx="5586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Google Shape;2970;p56">
            <a:extLst>
              <a:ext uri="{FF2B5EF4-FFF2-40B4-BE49-F238E27FC236}">
                <a16:creationId xmlns:a16="http://schemas.microsoft.com/office/drawing/2014/main" id="{C370A539-6BE0-3CE0-EAA5-BFD55770903A}"/>
              </a:ext>
            </a:extLst>
          </p:cNvPr>
          <p:cNvSpPr/>
          <p:nvPr/>
        </p:nvSpPr>
        <p:spPr>
          <a:xfrm>
            <a:off x="4145029" y="3816509"/>
            <a:ext cx="3009431" cy="534011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Aumento de Temperatura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B011546B-656C-0284-2445-332B03F45F8B}"/>
              </a:ext>
            </a:extLst>
          </p:cNvPr>
          <p:cNvCxnSpPr>
            <a:cxnSpLocks/>
          </p:cNvCxnSpPr>
          <p:nvPr/>
        </p:nvCxnSpPr>
        <p:spPr>
          <a:xfrm>
            <a:off x="1026284" y="5250424"/>
            <a:ext cx="5586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CD7153FA-7B86-1EC4-6F58-D3BD8540B1CD}"/>
              </a:ext>
            </a:extLst>
          </p:cNvPr>
          <p:cNvCxnSpPr>
            <a:cxnSpLocks/>
          </p:cNvCxnSpPr>
          <p:nvPr/>
        </p:nvCxnSpPr>
        <p:spPr>
          <a:xfrm>
            <a:off x="3586355" y="5229269"/>
            <a:ext cx="5586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Google Shape;2970;p56">
            <a:extLst>
              <a:ext uri="{FF2B5EF4-FFF2-40B4-BE49-F238E27FC236}">
                <a16:creationId xmlns:a16="http://schemas.microsoft.com/office/drawing/2014/main" id="{175630CC-6FEE-E7E0-D2DE-9A27D94C0274}"/>
              </a:ext>
            </a:extLst>
          </p:cNvPr>
          <p:cNvSpPr/>
          <p:nvPr/>
        </p:nvSpPr>
        <p:spPr>
          <a:xfrm>
            <a:off x="1572880" y="4953845"/>
            <a:ext cx="2016090" cy="534011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Calor Latente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Google Shape;2970;p56">
            <a:extLst>
              <a:ext uri="{FF2B5EF4-FFF2-40B4-BE49-F238E27FC236}">
                <a16:creationId xmlns:a16="http://schemas.microsoft.com/office/drawing/2014/main" id="{2431B14A-3BEE-9FBD-BA36-EF6206A50D94}"/>
              </a:ext>
            </a:extLst>
          </p:cNvPr>
          <p:cNvSpPr/>
          <p:nvPr/>
        </p:nvSpPr>
        <p:spPr>
          <a:xfrm>
            <a:off x="4127241" y="4939438"/>
            <a:ext cx="2317626" cy="534011"/>
          </a:xfrm>
          <a:prstGeom prst="roundRect">
            <a:avLst>
              <a:gd name="adj" fmla="val 50000"/>
            </a:avLst>
          </a:prstGeom>
          <a:solidFill>
            <a:srgbClr val="72DB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Mudança de fase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87986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0" grpId="0"/>
      <p:bldP spid="27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675</Words>
  <Application>Microsoft Office PowerPoint</Application>
  <PresentationFormat>Widescreen</PresentationFormat>
  <Paragraphs>182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Cambria Math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3</cp:revision>
  <dcterms:created xsi:type="dcterms:W3CDTF">2025-11-19T18:15:20Z</dcterms:created>
  <dcterms:modified xsi:type="dcterms:W3CDTF">2025-12-08T19:00:36Z</dcterms:modified>
</cp:coreProperties>
</file>