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50"/>
    <a:srgbClr val="A6BF80"/>
    <a:srgbClr val="0070C0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6" autoAdjust="0"/>
    <p:restoredTop sz="94660"/>
  </p:normalViewPr>
  <p:slideViewPr>
    <p:cSldViewPr snapToGrid="0">
      <p:cViewPr>
        <p:scale>
          <a:sx n="86" d="100"/>
          <a:sy n="86" d="100"/>
        </p:scale>
        <p:origin x="126" y="6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D0AD9B-75FA-BF8D-5A52-1A9F84A9C1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B3F3856-825E-9914-BA88-99B087DF2B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CB16264-AFE2-D89A-EF8F-DF65BB14F8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490C7-E302-4F8D-A828-9385A8196F28}" type="datetimeFigureOut">
              <a:rPr lang="pt-BR" smtClean="0"/>
              <a:t>03/09/2025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10B869E-8406-5AB7-A559-EB6A888E3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CF935C2-1466-D921-EABE-E0CAD5DEE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A2145-5E07-455B-8CE1-157BA06847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4970007"/>
      </p:ext>
    </p:extLst>
  </p:cSld>
  <p:clrMapOvr>
    <a:masterClrMapping/>
  </p:clrMapOvr>
  <p:transition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387327-B413-CF9D-AA92-D4C635816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0204F3E-9F17-FDF2-8BF7-6C9FB8BE48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DCC9932-3CFA-B1E1-5827-F35CD7D51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490C7-E302-4F8D-A828-9385A8196F28}" type="datetimeFigureOut">
              <a:rPr lang="pt-BR" smtClean="0"/>
              <a:t>03/09/2025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7FC979F-0B20-DD69-B673-C90EB77B0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37C2977-07A9-07C7-D263-F54677310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A2145-5E07-455B-8CE1-157BA06847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1463249"/>
      </p:ext>
    </p:extLst>
  </p:cSld>
  <p:clrMapOvr>
    <a:masterClrMapping/>
  </p:clrMapOvr>
  <p:transition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ED7FA15-5F80-012C-F522-E123F84F80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2216F5F-EFD0-A279-B337-B955AE4364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A04E18C-8F6D-6CAB-DA56-204815E0A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490C7-E302-4F8D-A828-9385A8196F28}" type="datetimeFigureOut">
              <a:rPr lang="pt-BR" smtClean="0"/>
              <a:t>03/09/2025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1448E08-000B-6E76-46EF-16427B649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16C890F-9018-85AC-1C15-B303110BF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A2145-5E07-455B-8CE1-157BA06847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0399803"/>
      </p:ext>
    </p:extLst>
  </p:cSld>
  <p:clrMapOvr>
    <a:masterClrMapping/>
  </p:clrMapOvr>
  <p:transition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736973-C8AF-A995-6CA2-0ED4ACFDA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4A2C291-ADF1-C9AC-ACE2-760E4E137D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DE68E38-25BB-E66E-7121-6D5A3407F1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490C7-E302-4F8D-A828-9385A8196F28}" type="datetimeFigureOut">
              <a:rPr lang="pt-BR" smtClean="0"/>
              <a:t>03/09/2025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AA880DD-3F8D-3978-B3DF-8B978388F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47D9C7A-F239-9E5F-7300-6D899E41C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A2145-5E07-455B-8CE1-157BA06847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8485926"/>
      </p:ext>
    </p:extLst>
  </p:cSld>
  <p:clrMapOvr>
    <a:masterClrMapping/>
  </p:clrMapOvr>
  <p:transition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D93203-A63E-CD34-18E3-2853B6890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4052352-3514-F342-7947-0084605709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0D847D3-3457-044C-6002-14AB379A2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490C7-E302-4F8D-A828-9385A8196F28}" type="datetimeFigureOut">
              <a:rPr lang="pt-BR" smtClean="0"/>
              <a:t>03/09/2025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98AE02E-9A7F-91AA-CDB4-5BE0253AAB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E1F14BC-A7AA-9E3D-DCD0-47EBA9B3D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A2145-5E07-455B-8CE1-157BA06847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7474182"/>
      </p:ext>
    </p:extLst>
  </p:cSld>
  <p:clrMapOvr>
    <a:masterClrMapping/>
  </p:clrMapOvr>
  <p:transition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A949C6-DCA6-BBA8-7E26-E2029F4F1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45AEF79-4E19-11D3-7FD8-476D2219CE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F962F9A-5804-4887-6BDC-8AFC6EE116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63B1601-0E7A-0EA2-CED2-577994FAD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490C7-E302-4F8D-A828-9385A8196F28}" type="datetimeFigureOut">
              <a:rPr lang="pt-BR" smtClean="0"/>
              <a:t>03/09/2025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9A2EBFF-B8E1-264D-98E3-291E50E53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D157A06-DF49-5C5C-D1E0-5F37F9A51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A2145-5E07-455B-8CE1-157BA06847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3028635"/>
      </p:ext>
    </p:extLst>
  </p:cSld>
  <p:clrMapOvr>
    <a:masterClrMapping/>
  </p:clrMapOvr>
  <p:transition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51404D-D67D-865F-EB5E-064F10340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DECFECF-8AAC-100D-4F47-F741CFB234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F908DC1-673A-A542-405A-D526BD91C4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0EC8A789-4FC5-E03F-BB78-73386576B3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31F37DE8-F505-7462-E50D-50872011B6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28C2F693-EA19-130C-6531-A854866D9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490C7-E302-4F8D-A828-9385A8196F28}" type="datetimeFigureOut">
              <a:rPr lang="pt-BR" smtClean="0"/>
              <a:t>03/09/2025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3193C820-87CE-1175-46D2-1659CF45C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313DBF31-3A87-BC0C-54D8-481D7858C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A2145-5E07-455B-8CE1-157BA06847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3856570"/>
      </p:ext>
    </p:extLst>
  </p:cSld>
  <p:clrMapOvr>
    <a:masterClrMapping/>
  </p:clrMapOvr>
  <p:transition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180C1E-23D4-47A0-7D3E-CEEA83A82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9161E2E-DB32-A2A6-7B2D-CF73EB46B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490C7-E302-4F8D-A828-9385A8196F28}" type="datetimeFigureOut">
              <a:rPr lang="pt-BR" smtClean="0"/>
              <a:t>03/09/2025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9C018E8-3AEB-9CE2-C824-5F79B67CE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0E174EC-3D09-1D91-9644-015FF498D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A2145-5E07-455B-8CE1-157BA06847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8523678"/>
      </p:ext>
    </p:extLst>
  </p:cSld>
  <p:clrMapOvr>
    <a:masterClrMapping/>
  </p:clrMapOvr>
  <p:transition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F93A6778-5462-1D63-1F2E-ADDCEF0C6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490C7-E302-4F8D-A828-9385A8196F28}" type="datetimeFigureOut">
              <a:rPr lang="pt-BR" smtClean="0"/>
              <a:t>03/09/2025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117EA005-9446-A863-0213-26F889DC9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3DAF398-5747-A7D6-10F3-C8E7FC5B0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A2145-5E07-455B-8CE1-157BA06847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1072747"/>
      </p:ext>
    </p:extLst>
  </p:cSld>
  <p:clrMapOvr>
    <a:masterClrMapping/>
  </p:clrMapOvr>
  <p:transition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C22642-08AC-6323-2CE6-279F4C653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4746557-CE91-0D6B-7C21-7ABEBD6187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6B8853A-CFB0-2E35-02DD-E0657C6E47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8552770-C248-0F77-61EB-1E89AB135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490C7-E302-4F8D-A828-9385A8196F28}" type="datetimeFigureOut">
              <a:rPr lang="pt-BR" smtClean="0"/>
              <a:t>03/09/2025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072FAFE-0D77-C816-5480-F6A94619F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4CC0579-79EC-88B0-5BAF-E30D6CAE6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A2145-5E07-455B-8CE1-157BA06847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0244443"/>
      </p:ext>
    </p:extLst>
  </p:cSld>
  <p:clrMapOvr>
    <a:masterClrMapping/>
  </p:clrMapOvr>
  <p:transition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3F6F52-5F20-AE51-7C89-B30BC78EE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8D5311AE-AF15-4A7B-CE9A-56709BB4D1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DC591FA-2299-7D7A-D5EB-8189F6B324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6FA350B-57EE-BCC8-0A65-DDFD297C0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490C7-E302-4F8D-A828-9385A8196F28}" type="datetimeFigureOut">
              <a:rPr lang="pt-BR" smtClean="0"/>
              <a:t>03/09/2025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8524B47-E918-F792-85E1-1570ECEA9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ABF97D0-E53B-0D97-427A-3F258DFC4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A2145-5E07-455B-8CE1-157BA06847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2542367"/>
      </p:ext>
    </p:extLst>
  </p:cSld>
  <p:clrMapOvr>
    <a:masterClrMapping/>
  </p:clrMapOvr>
  <p:transition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E62D5F9-7F79-03B4-5AEC-C10915B41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48C6C60-FA3C-1C59-52FD-D32BD193FF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32C782D-F711-533E-AA64-F2EE4056BC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17490C7-E302-4F8D-A828-9385A8196F28}" type="datetimeFigureOut">
              <a:rPr lang="pt-BR" smtClean="0"/>
              <a:t>03/09/2025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5369EF6-6854-4665-47D4-468F57EF40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1B5D447-B96A-0EAC-BFD3-84156FA20A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FEA2145-5E07-455B-8CE1-157BA06847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0726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A2984CF1-D3A2-5B41-8A74-C8481E4635D7}"/>
              </a:ext>
            </a:extLst>
          </p:cNvPr>
          <p:cNvSpPr/>
          <p:nvPr/>
        </p:nvSpPr>
        <p:spPr>
          <a:xfrm>
            <a:off x="-112542" y="-119270"/>
            <a:ext cx="12417084" cy="708277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1127E03D-CC22-0550-84C1-C4070DF6A967}"/>
              </a:ext>
            </a:extLst>
          </p:cNvPr>
          <p:cNvSpPr txBox="1"/>
          <p:nvPr/>
        </p:nvSpPr>
        <p:spPr>
          <a:xfrm>
            <a:off x="770423" y="1326442"/>
            <a:ext cx="34241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Aula 028|2</a:t>
            </a:r>
            <a:r>
              <a:rPr lang="pt-BR" sz="320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º Ano</a:t>
            </a:r>
            <a:endParaRPr lang="pt-BR" sz="32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BD134CEA-F43C-8F8D-6839-A164F5459311}"/>
              </a:ext>
            </a:extLst>
          </p:cNvPr>
          <p:cNvSpPr/>
          <p:nvPr/>
        </p:nvSpPr>
        <p:spPr>
          <a:xfrm>
            <a:off x="626724" y="1326442"/>
            <a:ext cx="3390915" cy="578702"/>
          </a:xfrm>
          <a:prstGeom prst="roundRect">
            <a:avLst>
              <a:gd name="adj" fmla="val 25467"/>
            </a:avLst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91E60A68-4C4C-B7B7-8B72-3C06984F65A3}"/>
              </a:ext>
            </a:extLst>
          </p:cNvPr>
          <p:cNvSpPr txBox="1"/>
          <p:nvPr/>
        </p:nvSpPr>
        <p:spPr>
          <a:xfrm>
            <a:off x="464799" y="2794764"/>
            <a:ext cx="7406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Polígonos Regulares</a:t>
            </a:r>
          </a:p>
        </p:txBody>
      </p:sp>
      <p:sp>
        <p:nvSpPr>
          <p:cNvPr id="31" name="Subtítulo 2">
            <a:extLst>
              <a:ext uri="{FF2B5EF4-FFF2-40B4-BE49-F238E27FC236}">
                <a16:creationId xmlns:a16="http://schemas.microsoft.com/office/drawing/2014/main" id="{1BFB9224-55DC-3FDC-0BCE-143BD3D4BE0D}"/>
              </a:ext>
            </a:extLst>
          </p:cNvPr>
          <p:cNvSpPr txBox="1">
            <a:spLocks/>
          </p:cNvSpPr>
          <p:nvPr/>
        </p:nvSpPr>
        <p:spPr>
          <a:xfrm>
            <a:off x="483652" y="3556307"/>
            <a:ext cx="2604605" cy="50824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Parte II</a:t>
            </a:r>
            <a:endParaRPr lang="pt-BR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riângulo isósceles 13">
            <a:extLst>
              <a:ext uri="{FF2B5EF4-FFF2-40B4-BE49-F238E27FC236}">
                <a16:creationId xmlns:a16="http://schemas.microsoft.com/office/drawing/2014/main" id="{FC218F32-0BC4-09C8-0E72-1D17EBEEE61E}"/>
              </a:ext>
            </a:extLst>
          </p:cNvPr>
          <p:cNvSpPr/>
          <p:nvPr/>
        </p:nvSpPr>
        <p:spPr>
          <a:xfrm>
            <a:off x="9446204" y="3302595"/>
            <a:ext cx="5716676" cy="4928169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CD06C698-CDE5-A20F-7D2A-69B09DCC3522}"/>
              </a:ext>
            </a:extLst>
          </p:cNvPr>
          <p:cNvSpPr/>
          <p:nvPr/>
        </p:nvSpPr>
        <p:spPr>
          <a:xfrm>
            <a:off x="9569748" y="1100986"/>
            <a:ext cx="5927121" cy="59271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Pentágono 15">
            <a:extLst>
              <a:ext uri="{FF2B5EF4-FFF2-40B4-BE49-F238E27FC236}">
                <a16:creationId xmlns:a16="http://schemas.microsoft.com/office/drawing/2014/main" id="{3E80141E-5F92-DF84-1327-B7BC2A863031}"/>
              </a:ext>
            </a:extLst>
          </p:cNvPr>
          <p:cNvSpPr/>
          <p:nvPr/>
        </p:nvSpPr>
        <p:spPr>
          <a:xfrm>
            <a:off x="7673372" y="-1325916"/>
            <a:ext cx="9719875" cy="9257022"/>
          </a:xfrm>
          <a:prstGeom prst="pent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22FB93B4-45D2-CB2E-65D8-FBAF4C418AEE}"/>
              </a:ext>
            </a:extLst>
          </p:cNvPr>
          <p:cNvSpPr/>
          <p:nvPr/>
        </p:nvSpPr>
        <p:spPr>
          <a:xfrm>
            <a:off x="409944" y="342991"/>
            <a:ext cx="11372112" cy="32405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7CE63203-FF0B-90C9-8053-CA60ADFDBAC6}"/>
              </a:ext>
            </a:extLst>
          </p:cNvPr>
          <p:cNvSpPr/>
          <p:nvPr/>
        </p:nvSpPr>
        <p:spPr>
          <a:xfrm>
            <a:off x="626724" y="425450"/>
            <a:ext cx="143839" cy="143839"/>
          </a:xfrm>
          <a:prstGeom prst="ellipse">
            <a:avLst/>
          </a:prstGeom>
          <a:solidFill>
            <a:srgbClr val="A6BF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6B175C1E-D18A-A724-C7A3-5E4ACE0A75AB}"/>
              </a:ext>
            </a:extLst>
          </p:cNvPr>
          <p:cNvSpPr/>
          <p:nvPr/>
        </p:nvSpPr>
        <p:spPr>
          <a:xfrm>
            <a:off x="866267" y="429801"/>
            <a:ext cx="143839" cy="143839"/>
          </a:xfrm>
          <a:prstGeom prst="ellipse">
            <a:avLst/>
          </a:prstGeom>
          <a:solidFill>
            <a:srgbClr val="A6BF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A0D9337C-8303-1FD5-D969-C42CF01B33E1}"/>
              </a:ext>
            </a:extLst>
          </p:cNvPr>
          <p:cNvSpPr/>
          <p:nvPr/>
        </p:nvSpPr>
        <p:spPr>
          <a:xfrm>
            <a:off x="1105810" y="430049"/>
            <a:ext cx="143839" cy="143839"/>
          </a:xfrm>
          <a:prstGeom prst="ellipse">
            <a:avLst/>
          </a:prstGeom>
          <a:solidFill>
            <a:srgbClr val="A6BF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22" name="Google Shape;185;p24">
            <a:extLst>
              <a:ext uri="{FF2B5EF4-FFF2-40B4-BE49-F238E27FC236}">
                <a16:creationId xmlns:a16="http://schemas.microsoft.com/office/drawing/2014/main" id="{4848EC9D-1D4D-F281-E1A9-263708D06678}"/>
              </a:ext>
            </a:extLst>
          </p:cNvPr>
          <p:cNvGrpSpPr/>
          <p:nvPr/>
        </p:nvGrpSpPr>
        <p:grpSpPr>
          <a:xfrm rot="548993">
            <a:off x="7308591" y="1865258"/>
            <a:ext cx="1043559" cy="772287"/>
            <a:chOff x="9957437" y="1479512"/>
            <a:chExt cx="1043559" cy="772287"/>
          </a:xfrm>
        </p:grpSpPr>
        <p:sp>
          <p:nvSpPr>
            <p:cNvPr id="23" name="Google Shape;186;p24">
              <a:extLst>
                <a:ext uri="{FF2B5EF4-FFF2-40B4-BE49-F238E27FC236}">
                  <a16:creationId xmlns:a16="http://schemas.microsoft.com/office/drawing/2014/main" id="{F5580B7B-69F4-E817-76E0-EA237457522F}"/>
                </a:ext>
              </a:extLst>
            </p:cNvPr>
            <p:cNvSpPr/>
            <p:nvPr/>
          </p:nvSpPr>
          <p:spPr>
            <a:xfrm>
              <a:off x="10014111" y="1511707"/>
              <a:ext cx="986885" cy="740092"/>
            </a:xfrm>
            <a:custGeom>
              <a:avLst/>
              <a:gdLst/>
              <a:ahLst/>
              <a:cxnLst/>
              <a:rect l="l" t="t" r="r" b="b"/>
              <a:pathLst>
                <a:path w="986885" h="740092" extrusionOk="0">
                  <a:moveTo>
                    <a:pt x="695611" y="450342"/>
                  </a:moveTo>
                  <a:lnTo>
                    <a:pt x="986885" y="368046"/>
                  </a:lnTo>
                  <a:lnTo>
                    <a:pt x="737616" y="331946"/>
                  </a:lnTo>
                  <a:lnTo>
                    <a:pt x="902875" y="194215"/>
                  </a:lnTo>
                  <a:lnTo>
                    <a:pt x="661606" y="248603"/>
                  </a:lnTo>
                  <a:lnTo>
                    <a:pt x="732091" y="52388"/>
                  </a:lnTo>
                  <a:lnTo>
                    <a:pt x="538353" y="207550"/>
                  </a:lnTo>
                  <a:lnTo>
                    <a:pt x="456152" y="0"/>
                  </a:lnTo>
                  <a:lnTo>
                    <a:pt x="408432" y="209836"/>
                  </a:lnTo>
                  <a:lnTo>
                    <a:pt x="195739" y="43529"/>
                  </a:lnTo>
                  <a:lnTo>
                    <a:pt x="306610" y="262795"/>
                  </a:lnTo>
                  <a:lnTo>
                    <a:pt x="67723" y="239363"/>
                  </a:lnTo>
                  <a:lnTo>
                    <a:pt x="251174" y="339757"/>
                  </a:lnTo>
                  <a:lnTo>
                    <a:pt x="0" y="419957"/>
                  </a:lnTo>
                  <a:lnTo>
                    <a:pt x="261556" y="437102"/>
                  </a:lnTo>
                  <a:lnTo>
                    <a:pt x="93821" y="565118"/>
                  </a:lnTo>
                  <a:lnTo>
                    <a:pt x="340805" y="506730"/>
                  </a:lnTo>
                  <a:lnTo>
                    <a:pt x="293180" y="740093"/>
                  </a:lnTo>
                  <a:lnTo>
                    <a:pt x="449294" y="550926"/>
                  </a:lnTo>
                  <a:lnTo>
                    <a:pt x="541687" y="730472"/>
                  </a:lnTo>
                  <a:lnTo>
                    <a:pt x="583121" y="548640"/>
                  </a:lnTo>
                  <a:lnTo>
                    <a:pt x="812482" y="687419"/>
                  </a:lnTo>
                  <a:lnTo>
                    <a:pt x="730948" y="544449"/>
                  </a:lnTo>
                  <a:lnTo>
                    <a:pt x="909066" y="601885"/>
                  </a:lnTo>
                  <a:lnTo>
                    <a:pt x="695611" y="450342"/>
                  </a:lnTo>
                  <a:close/>
                </a:path>
              </a:pathLst>
            </a:custGeom>
            <a:solidFill>
              <a:schemeClr val="dk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187;p24">
              <a:extLst>
                <a:ext uri="{FF2B5EF4-FFF2-40B4-BE49-F238E27FC236}">
                  <a16:creationId xmlns:a16="http://schemas.microsoft.com/office/drawing/2014/main" id="{AA86CEF4-0322-363A-F248-D3A470738B70}"/>
                </a:ext>
              </a:extLst>
            </p:cNvPr>
            <p:cNvSpPr/>
            <p:nvPr/>
          </p:nvSpPr>
          <p:spPr>
            <a:xfrm>
              <a:off x="9957437" y="1479512"/>
              <a:ext cx="982980" cy="740092"/>
            </a:xfrm>
            <a:custGeom>
              <a:avLst/>
              <a:gdLst/>
              <a:ahLst/>
              <a:cxnLst/>
              <a:rect l="l" t="t" r="r" b="b"/>
              <a:pathLst>
                <a:path w="982980" h="740092" extrusionOk="0">
                  <a:moveTo>
                    <a:pt x="717423" y="443103"/>
                  </a:moveTo>
                  <a:lnTo>
                    <a:pt x="982980" y="368046"/>
                  </a:lnTo>
                  <a:lnTo>
                    <a:pt x="733711" y="331946"/>
                  </a:lnTo>
                  <a:lnTo>
                    <a:pt x="898970" y="194310"/>
                  </a:lnTo>
                  <a:lnTo>
                    <a:pt x="657797" y="248698"/>
                  </a:lnTo>
                  <a:lnTo>
                    <a:pt x="728186" y="52483"/>
                  </a:lnTo>
                  <a:lnTo>
                    <a:pt x="534448" y="207645"/>
                  </a:lnTo>
                  <a:lnTo>
                    <a:pt x="452342" y="0"/>
                  </a:lnTo>
                  <a:lnTo>
                    <a:pt x="404527" y="209836"/>
                  </a:lnTo>
                  <a:lnTo>
                    <a:pt x="194405" y="80772"/>
                  </a:lnTo>
                  <a:lnTo>
                    <a:pt x="302705" y="262795"/>
                  </a:lnTo>
                  <a:lnTo>
                    <a:pt x="63818" y="239363"/>
                  </a:lnTo>
                  <a:lnTo>
                    <a:pt x="247364" y="339757"/>
                  </a:lnTo>
                  <a:lnTo>
                    <a:pt x="0" y="395288"/>
                  </a:lnTo>
                  <a:lnTo>
                    <a:pt x="257746" y="437102"/>
                  </a:lnTo>
                  <a:lnTo>
                    <a:pt x="90011" y="565214"/>
                  </a:lnTo>
                  <a:lnTo>
                    <a:pt x="336995" y="506730"/>
                  </a:lnTo>
                  <a:lnTo>
                    <a:pt x="289370" y="740093"/>
                  </a:lnTo>
                  <a:lnTo>
                    <a:pt x="445389" y="551021"/>
                  </a:lnTo>
                  <a:lnTo>
                    <a:pt x="537781" y="730472"/>
                  </a:lnTo>
                  <a:lnTo>
                    <a:pt x="579215" y="548640"/>
                  </a:lnTo>
                  <a:lnTo>
                    <a:pt x="768668" y="677037"/>
                  </a:lnTo>
                  <a:lnTo>
                    <a:pt x="683228" y="491681"/>
                  </a:lnTo>
                  <a:lnTo>
                    <a:pt x="900208" y="556355"/>
                  </a:lnTo>
                  <a:lnTo>
                    <a:pt x="717423" y="44310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188;p24">
              <a:extLst>
                <a:ext uri="{FF2B5EF4-FFF2-40B4-BE49-F238E27FC236}">
                  <a16:creationId xmlns:a16="http://schemas.microsoft.com/office/drawing/2014/main" id="{E68FE384-42E5-1786-9231-1CACCB2000FD}"/>
                </a:ext>
              </a:extLst>
            </p:cNvPr>
            <p:cNvSpPr/>
            <p:nvPr/>
          </p:nvSpPr>
          <p:spPr>
            <a:xfrm>
              <a:off x="9957437" y="1479512"/>
              <a:ext cx="982980" cy="740092"/>
            </a:xfrm>
            <a:custGeom>
              <a:avLst/>
              <a:gdLst/>
              <a:ahLst/>
              <a:cxnLst/>
              <a:rect l="l" t="t" r="r" b="b"/>
              <a:pathLst>
                <a:path w="982980" h="740092" extrusionOk="0">
                  <a:moveTo>
                    <a:pt x="717423" y="443103"/>
                  </a:moveTo>
                  <a:lnTo>
                    <a:pt x="982980" y="368046"/>
                  </a:lnTo>
                  <a:lnTo>
                    <a:pt x="733711" y="331946"/>
                  </a:lnTo>
                  <a:lnTo>
                    <a:pt x="898970" y="194310"/>
                  </a:lnTo>
                  <a:lnTo>
                    <a:pt x="657797" y="248698"/>
                  </a:lnTo>
                  <a:lnTo>
                    <a:pt x="728186" y="52483"/>
                  </a:lnTo>
                  <a:lnTo>
                    <a:pt x="534448" y="207645"/>
                  </a:lnTo>
                  <a:lnTo>
                    <a:pt x="452342" y="0"/>
                  </a:lnTo>
                  <a:lnTo>
                    <a:pt x="404527" y="209836"/>
                  </a:lnTo>
                  <a:lnTo>
                    <a:pt x="194405" y="80772"/>
                  </a:lnTo>
                  <a:lnTo>
                    <a:pt x="302705" y="262795"/>
                  </a:lnTo>
                  <a:lnTo>
                    <a:pt x="63818" y="239363"/>
                  </a:lnTo>
                  <a:lnTo>
                    <a:pt x="247364" y="339757"/>
                  </a:lnTo>
                  <a:lnTo>
                    <a:pt x="0" y="395288"/>
                  </a:lnTo>
                  <a:lnTo>
                    <a:pt x="257746" y="437102"/>
                  </a:lnTo>
                  <a:lnTo>
                    <a:pt x="90011" y="565214"/>
                  </a:lnTo>
                  <a:lnTo>
                    <a:pt x="336995" y="506730"/>
                  </a:lnTo>
                  <a:lnTo>
                    <a:pt x="289370" y="740093"/>
                  </a:lnTo>
                  <a:lnTo>
                    <a:pt x="445389" y="551021"/>
                  </a:lnTo>
                  <a:lnTo>
                    <a:pt x="537781" y="730472"/>
                  </a:lnTo>
                  <a:lnTo>
                    <a:pt x="579215" y="548640"/>
                  </a:lnTo>
                  <a:lnTo>
                    <a:pt x="768668" y="677037"/>
                  </a:lnTo>
                  <a:lnTo>
                    <a:pt x="683228" y="491681"/>
                  </a:lnTo>
                  <a:lnTo>
                    <a:pt x="900208" y="556355"/>
                  </a:lnTo>
                  <a:lnTo>
                    <a:pt x="717423" y="443103"/>
                  </a:lnTo>
                  <a:close/>
                </a:path>
              </a:pathLst>
            </a:custGeom>
            <a:solidFill>
              <a:srgbClr val="BF4215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" name="Google Shape;290;p25">
            <a:extLst>
              <a:ext uri="{FF2B5EF4-FFF2-40B4-BE49-F238E27FC236}">
                <a16:creationId xmlns:a16="http://schemas.microsoft.com/office/drawing/2014/main" id="{CBFBB50E-C435-B826-8198-0B6B3131D2E9}"/>
              </a:ext>
            </a:extLst>
          </p:cNvPr>
          <p:cNvGrpSpPr/>
          <p:nvPr/>
        </p:nvGrpSpPr>
        <p:grpSpPr>
          <a:xfrm rot="20862059">
            <a:off x="9270870" y="842603"/>
            <a:ext cx="799002" cy="631251"/>
            <a:chOff x="7946233" y="1488751"/>
            <a:chExt cx="867443" cy="685323"/>
          </a:xfrm>
        </p:grpSpPr>
        <p:sp>
          <p:nvSpPr>
            <p:cNvPr id="27" name="Google Shape;291;p25">
              <a:extLst>
                <a:ext uri="{FF2B5EF4-FFF2-40B4-BE49-F238E27FC236}">
                  <a16:creationId xmlns:a16="http://schemas.microsoft.com/office/drawing/2014/main" id="{E4B5EF43-ECED-025F-C33F-3507D8A2A6AA}"/>
                </a:ext>
              </a:extLst>
            </p:cNvPr>
            <p:cNvSpPr/>
            <p:nvPr/>
          </p:nvSpPr>
          <p:spPr>
            <a:xfrm>
              <a:off x="7946233" y="1569428"/>
              <a:ext cx="866108" cy="604646"/>
            </a:xfrm>
            <a:custGeom>
              <a:avLst/>
              <a:gdLst/>
              <a:ahLst/>
              <a:cxnLst/>
              <a:rect l="l" t="t" r="r" b="b"/>
              <a:pathLst>
                <a:path w="866108" h="604646" extrusionOk="0">
                  <a:moveTo>
                    <a:pt x="272320" y="529876"/>
                  </a:moveTo>
                  <a:lnTo>
                    <a:pt x="866108" y="388525"/>
                  </a:lnTo>
                  <a:lnTo>
                    <a:pt x="702659" y="0"/>
                  </a:lnTo>
                  <a:lnTo>
                    <a:pt x="186404" y="325755"/>
                  </a:lnTo>
                  <a:lnTo>
                    <a:pt x="154972" y="251079"/>
                  </a:lnTo>
                  <a:cubicBezTo>
                    <a:pt x="154972" y="251079"/>
                    <a:pt x="134684" y="381857"/>
                    <a:pt x="0" y="524351"/>
                  </a:cubicBezTo>
                  <a:cubicBezTo>
                    <a:pt x="196025" y="527685"/>
                    <a:pt x="303752" y="604647"/>
                    <a:pt x="303752" y="604647"/>
                  </a:cubicBezTo>
                  <a:lnTo>
                    <a:pt x="272320" y="529971"/>
                  </a:lnTo>
                  <a:close/>
                </a:path>
              </a:pathLst>
            </a:custGeom>
            <a:solidFill>
              <a:schemeClr val="dk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92;p25">
              <a:extLst>
                <a:ext uri="{FF2B5EF4-FFF2-40B4-BE49-F238E27FC236}">
                  <a16:creationId xmlns:a16="http://schemas.microsoft.com/office/drawing/2014/main" id="{06522C92-634A-E88E-BD63-8E83C2E02123}"/>
                </a:ext>
              </a:extLst>
            </p:cNvPr>
            <p:cNvSpPr/>
            <p:nvPr/>
          </p:nvSpPr>
          <p:spPr>
            <a:xfrm>
              <a:off x="7947472" y="1488751"/>
              <a:ext cx="866203" cy="604646"/>
            </a:xfrm>
            <a:custGeom>
              <a:avLst/>
              <a:gdLst/>
              <a:ahLst/>
              <a:cxnLst/>
              <a:rect l="l" t="t" r="r" b="b"/>
              <a:pathLst>
                <a:path w="866203" h="604646" extrusionOk="0">
                  <a:moveTo>
                    <a:pt x="272415" y="529971"/>
                  </a:moveTo>
                  <a:lnTo>
                    <a:pt x="866203" y="388620"/>
                  </a:lnTo>
                  <a:lnTo>
                    <a:pt x="702659" y="0"/>
                  </a:lnTo>
                  <a:lnTo>
                    <a:pt x="186404" y="325755"/>
                  </a:lnTo>
                  <a:lnTo>
                    <a:pt x="154972" y="251079"/>
                  </a:lnTo>
                  <a:cubicBezTo>
                    <a:pt x="154972" y="251079"/>
                    <a:pt x="134684" y="381857"/>
                    <a:pt x="0" y="524351"/>
                  </a:cubicBezTo>
                  <a:cubicBezTo>
                    <a:pt x="196024" y="527685"/>
                    <a:pt x="303752" y="604647"/>
                    <a:pt x="303752" y="604647"/>
                  </a:cubicBezTo>
                  <a:lnTo>
                    <a:pt x="272320" y="529971"/>
                  </a:lnTo>
                  <a:close/>
                </a:path>
              </a:pathLst>
            </a:custGeom>
            <a:solidFill>
              <a:srgbClr val="FF705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3;p25">
              <a:extLst>
                <a:ext uri="{FF2B5EF4-FFF2-40B4-BE49-F238E27FC236}">
                  <a16:creationId xmlns:a16="http://schemas.microsoft.com/office/drawing/2014/main" id="{78DB3EDA-E8C5-919B-7E25-5E8B0AF106E1}"/>
                </a:ext>
              </a:extLst>
            </p:cNvPr>
            <p:cNvSpPr/>
            <p:nvPr/>
          </p:nvSpPr>
          <p:spPr>
            <a:xfrm>
              <a:off x="7947473" y="1488751"/>
              <a:ext cx="866203" cy="604646"/>
            </a:xfrm>
            <a:custGeom>
              <a:avLst/>
              <a:gdLst/>
              <a:ahLst/>
              <a:cxnLst/>
              <a:rect l="l" t="t" r="r" b="b"/>
              <a:pathLst>
                <a:path w="866203" h="604646" extrusionOk="0">
                  <a:moveTo>
                    <a:pt x="272415" y="529971"/>
                  </a:moveTo>
                  <a:lnTo>
                    <a:pt x="866203" y="388620"/>
                  </a:lnTo>
                  <a:lnTo>
                    <a:pt x="702659" y="0"/>
                  </a:lnTo>
                  <a:lnTo>
                    <a:pt x="186404" y="325755"/>
                  </a:lnTo>
                  <a:lnTo>
                    <a:pt x="154972" y="251079"/>
                  </a:lnTo>
                  <a:cubicBezTo>
                    <a:pt x="154972" y="251079"/>
                    <a:pt x="134684" y="381857"/>
                    <a:pt x="0" y="524351"/>
                  </a:cubicBezTo>
                  <a:cubicBezTo>
                    <a:pt x="196024" y="527685"/>
                    <a:pt x="303752" y="604647"/>
                    <a:pt x="303752" y="604647"/>
                  </a:cubicBezTo>
                  <a:lnTo>
                    <a:pt x="272320" y="529971"/>
                  </a:lnTo>
                  <a:close/>
                </a:path>
              </a:pathLst>
            </a:custGeom>
            <a:solidFill>
              <a:srgbClr val="73434F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" name="Google Shape;381;p27">
            <a:extLst>
              <a:ext uri="{FF2B5EF4-FFF2-40B4-BE49-F238E27FC236}">
                <a16:creationId xmlns:a16="http://schemas.microsoft.com/office/drawing/2014/main" id="{3B4A5A4F-EE98-ECFE-0A24-AA2578BABCB1}"/>
              </a:ext>
            </a:extLst>
          </p:cNvPr>
          <p:cNvGrpSpPr/>
          <p:nvPr/>
        </p:nvGrpSpPr>
        <p:grpSpPr>
          <a:xfrm rot="495467">
            <a:off x="10362453" y="5055691"/>
            <a:ext cx="1387074" cy="604848"/>
            <a:chOff x="6593887" y="1541329"/>
            <a:chExt cx="1331677" cy="580636"/>
          </a:xfrm>
        </p:grpSpPr>
        <p:sp>
          <p:nvSpPr>
            <p:cNvPr id="33" name="Google Shape;382;p27">
              <a:extLst>
                <a:ext uri="{FF2B5EF4-FFF2-40B4-BE49-F238E27FC236}">
                  <a16:creationId xmlns:a16="http://schemas.microsoft.com/office/drawing/2014/main" id="{B4D7779B-63BB-CB0E-328B-165EF8A45753}"/>
                </a:ext>
              </a:extLst>
            </p:cNvPr>
            <p:cNvSpPr/>
            <p:nvPr/>
          </p:nvSpPr>
          <p:spPr>
            <a:xfrm rot="-904748">
              <a:off x="6593887" y="1542234"/>
              <a:ext cx="1330811" cy="579731"/>
            </a:xfrm>
            <a:custGeom>
              <a:avLst/>
              <a:gdLst/>
              <a:ahLst/>
              <a:cxnLst/>
              <a:rect l="l" t="t" r="r" b="b"/>
              <a:pathLst>
                <a:path w="1331594" h="580072" extrusionOk="0">
                  <a:moveTo>
                    <a:pt x="1331595" y="290036"/>
                  </a:moveTo>
                  <a:cubicBezTo>
                    <a:pt x="1331595" y="450219"/>
                    <a:pt x="1033507" y="580072"/>
                    <a:pt x="665797" y="580072"/>
                  </a:cubicBezTo>
                  <a:cubicBezTo>
                    <a:pt x="298088" y="580072"/>
                    <a:pt x="0" y="450219"/>
                    <a:pt x="0" y="290036"/>
                  </a:cubicBezTo>
                  <a:cubicBezTo>
                    <a:pt x="0" y="129854"/>
                    <a:pt x="298088" y="0"/>
                    <a:pt x="665797" y="0"/>
                  </a:cubicBezTo>
                  <a:cubicBezTo>
                    <a:pt x="1033507" y="0"/>
                    <a:pt x="1331595" y="129854"/>
                    <a:pt x="1331595" y="290036"/>
                  </a:cubicBezTo>
                  <a:close/>
                </a:path>
              </a:pathLst>
            </a:custGeom>
            <a:solidFill>
              <a:schemeClr val="dk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383;p27">
              <a:extLst>
                <a:ext uri="{FF2B5EF4-FFF2-40B4-BE49-F238E27FC236}">
                  <a16:creationId xmlns:a16="http://schemas.microsoft.com/office/drawing/2014/main" id="{E1A46EA3-178F-F797-F48A-CB57539C3D4F}"/>
                </a:ext>
              </a:extLst>
            </p:cNvPr>
            <p:cNvSpPr/>
            <p:nvPr/>
          </p:nvSpPr>
          <p:spPr>
            <a:xfrm>
              <a:off x="6593969" y="1541425"/>
              <a:ext cx="1331595" cy="580072"/>
            </a:xfrm>
            <a:custGeom>
              <a:avLst/>
              <a:gdLst/>
              <a:ahLst/>
              <a:cxnLst/>
              <a:rect l="l" t="t" r="r" b="b"/>
              <a:pathLst>
                <a:path w="1331595" h="580072" extrusionOk="0">
                  <a:moveTo>
                    <a:pt x="1331595" y="290036"/>
                  </a:moveTo>
                  <a:cubicBezTo>
                    <a:pt x="1331595" y="450219"/>
                    <a:pt x="1033507" y="580073"/>
                    <a:pt x="665798" y="580073"/>
                  </a:cubicBezTo>
                  <a:cubicBezTo>
                    <a:pt x="298088" y="580073"/>
                    <a:pt x="0" y="450219"/>
                    <a:pt x="0" y="290036"/>
                  </a:cubicBezTo>
                  <a:cubicBezTo>
                    <a:pt x="0" y="129854"/>
                    <a:pt x="298088" y="0"/>
                    <a:pt x="665798" y="0"/>
                  </a:cubicBezTo>
                  <a:cubicBezTo>
                    <a:pt x="1033507" y="0"/>
                    <a:pt x="1331595" y="129854"/>
                    <a:pt x="1331595" y="290036"/>
                  </a:cubicBezTo>
                  <a:close/>
                </a:path>
              </a:pathLst>
            </a:custGeom>
            <a:solidFill>
              <a:srgbClr val="A6BF8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84;p27">
              <a:extLst>
                <a:ext uri="{FF2B5EF4-FFF2-40B4-BE49-F238E27FC236}">
                  <a16:creationId xmlns:a16="http://schemas.microsoft.com/office/drawing/2014/main" id="{3586F63A-6701-0320-A638-FC2BE27F92E7}"/>
                </a:ext>
              </a:extLst>
            </p:cNvPr>
            <p:cNvSpPr/>
            <p:nvPr/>
          </p:nvSpPr>
          <p:spPr>
            <a:xfrm>
              <a:off x="6593969" y="1541425"/>
              <a:ext cx="1331595" cy="580072"/>
            </a:xfrm>
            <a:custGeom>
              <a:avLst/>
              <a:gdLst/>
              <a:ahLst/>
              <a:cxnLst/>
              <a:rect l="l" t="t" r="r" b="b"/>
              <a:pathLst>
                <a:path w="1331595" h="580072" extrusionOk="0">
                  <a:moveTo>
                    <a:pt x="1331595" y="290036"/>
                  </a:moveTo>
                  <a:cubicBezTo>
                    <a:pt x="1331595" y="450219"/>
                    <a:pt x="1033507" y="580073"/>
                    <a:pt x="665798" y="580073"/>
                  </a:cubicBezTo>
                  <a:cubicBezTo>
                    <a:pt x="298088" y="580073"/>
                    <a:pt x="0" y="450219"/>
                    <a:pt x="0" y="290036"/>
                  </a:cubicBezTo>
                  <a:cubicBezTo>
                    <a:pt x="0" y="129854"/>
                    <a:pt x="298088" y="0"/>
                    <a:pt x="665798" y="0"/>
                  </a:cubicBezTo>
                  <a:cubicBezTo>
                    <a:pt x="1033507" y="0"/>
                    <a:pt x="1331595" y="129854"/>
                    <a:pt x="1331595" y="290036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85;p27">
              <a:extLst>
                <a:ext uri="{FF2B5EF4-FFF2-40B4-BE49-F238E27FC236}">
                  <a16:creationId xmlns:a16="http://schemas.microsoft.com/office/drawing/2014/main" id="{59F05A53-2B94-70C0-13A2-F29C58F21138}"/>
                </a:ext>
              </a:extLst>
            </p:cNvPr>
            <p:cNvSpPr/>
            <p:nvPr/>
          </p:nvSpPr>
          <p:spPr>
            <a:xfrm>
              <a:off x="6798566" y="1541425"/>
              <a:ext cx="922401" cy="580072"/>
            </a:xfrm>
            <a:custGeom>
              <a:avLst/>
              <a:gdLst/>
              <a:ahLst/>
              <a:cxnLst/>
              <a:rect l="l" t="t" r="r" b="b"/>
              <a:pathLst>
                <a:path w="922401" h="580072" extrusionOk="0">
                  <a:moveTo>
                    <a:pt x="922401" y="290036"/>
                  </a:moveTo>
                  <a:cubicBezTo>
                    <a:pt x="922401" y="450219"/>
                    <a:pt x="715915" y="580073"/>
                    <a:pt x="461201" y="580073"/>
                  </a:cubicBezTo>
                  <a:cubicBezTo>
                    <a:pt x="206487" y="580073"/>
                    <a:pt x="0" y="450219"/>
                    <a:pt x="0" y="290036"/>
                  </a:cubicBezTo>
                  <a:cubicBezTo>
                    <a:pt x="0" y="129854"/>
                    <a:pt x="206487" y="0"/>
                    <a:pt x="461201" y="0"/>
                  </a:cubicBezTo>
                  <a:cubicBezTo>
                    <a:pt x="715915" y="0"/>
                    <a:pt x="922401" y="129854"/>
                    <a:pt x="922401" y="290036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386;p27">
              <a:extLst>
                <a:ext uri="{FF2B5EF4-FFF2-40B4-BE49-F238E27FC236}">
                  <a16:creationId xmlns:a16="http://schemas.microsoft.com/office/drawing/2014/main" id="{7B104ACD-D644-69E6-4D0B-564755761890}"/>
                </a:ext>
              </a:extLst>
            </p:cNvPr>
            <p:cNvSpPr/>
            <p:nvPr/>
          </p:nvSpPr>
          <p:spPr>
            <a:xfrm>
              <a:off x="6994495" y="1541425"/>
              <a:ext cx="530542" cy="580072"/>
            </a:xfrm>
            <a:custGeom>
              <a:avLst/>
              <a:gdLst/>
              <a:ahLst/>
              <a:cxnLst/>
              <a:rect l="l" t="t" r="r" b="b"/>
              <a:pathLst>
                <a:path w="530542" h="580072" extrusionOk="0">
                  <a:moveTo>
                    <a:pt x="530543" y="290036"/>
                  </a:moveTo>
                  <a:cubicBezTo>
                    <a:pt x="530543" y="450219"/>
                    <a:pt x="411777" y="580073"/>
                    <a:pt x="265271" y="580073"/>
                  </a:cubicBezTo>
                  <a:cubicBezTo>
                    <a:pt x="118766" y="580073"/>
                    <a:pt x="0" y="450219"/>
                    <a:pt x="0" y="290036"/>
                  </a:cubicBezTo>
                  <a:cubicBezTo>
                    <a:pt x="0" y="129854"/>
                    <a:pt x="118766" y="0"/>
                    <a:pt x="265271" y="0"/>
                  </a:cubicBezTo>
                  <a:cubicBezTo>
                    <a:pt x="411777" y="0"/>
                    <a:pt x="530543" y="129854"/>
                    <a:pt x="530543" y="290036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387;p27">
              <a:extLst>
                <a:ext uri="{FF2B5EF4-FFF2-40B4-BE49-F238E27FC236}">
                  <a16:creationId xmlns:a16="http://schemas.microsoft.com/office/drawing/2014/main" id="{EECB51E7-5414-B0CD-54A6-5F9BE8BF6AA2}"/>
                </a:ext>
              </a:extLst>
            </p:cNvPr>
            <p:cNvSpPr/>
            <p:nvPr/>
          </p:nvSpPr>
          <p:spPr>
            <a:xfrm>
              <a:off x="6596922" y="1610195"/>
              <a:ext cx="1325689" cy="442531"/>
            </a:xfrm>
            <a:custGeom>
              <a:avLst/>
              <a:gdLst/>
              <a:ahLst/>
              <a:cxnLst/>
              <a:rect l="l" t="t" r="r" b="b"/>
              <a:pathLst>
                <a:path w="1325689" h="442531" extrusionOk="0">
                  <a:moveTo>
                    <a:pt x="1325690" y="221266"/>
                  </a:moveTo>
                  <a:cubicBezTo>
                    <a:pt x="1325690" y="343467"/>
                    <a:pt x="1028924" y="442532"/>
                    <a:pt x="662845" y="442532"/>
                  </a:cubicBezTo>
                  <a:cubicBezTo>
                    <a:pt x="296766" y="442532"/>
                    <a:pt x="0" y="343467"/>
                    <a:pt x="0" y="221266"/>
                  </a:cubicBezTo>
                  <a:cubicBezTo>
                    <a:pt x="0" y="99064"/>
                    <a:pt x="296766" y="0"/>
                    <a:pt x="662845" y="0"/>
                  </a:cubicBezTo>
                  <a:cubicBezTo>
                    <a:pt x="1028924" y="0"/>
                    <a:pt x="1325690" y="99064"/>
                    <a:pt x="1325690" y="221266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88;p27">
              <a:extLst>
                <a:ext uri="{FF2B5EF4-FFF2-40B4-BE49-F238E27FC236}">
                  <a16:creationId xmlns:a16="http://schemas.microsoft.com/office/drawing/2014/main" id="{470E270A-ED9F-062E-E674-23A686522805}"/>
                </a:ext>
              </a:extLst>
            </p:cNvPr>
            <p:cNvSpPr/>
            <p:nvPr/>
          </p:nvSpPr>
          <p:spPr>
            <a:xfrm>
              <a:off x="6596922" y="1704968"/>
              <a:ext cx="1325689" cy="252984"/>
            </a:xfrm>
            <a:custGeom>
              <a:avLst/>
              <a:gdLst/>
              <a:ahLst/>
              <a:cxnLst/>
              <a:rect l="l" t="t" r="r" b="b"/>
              <a:pathLst>
                <a:path w="1325689" h="252984" extrusionOk="0">
                  <a:moveTo>
                    <a:pt x="1325690" y="126492"/>
                  </a:moveTo>
                  <a:cubicBezTo>
                    <a:pt x="1325690" y="196352"/>
                    <a:pt x="1028924" y="252984"/>
                    <a:pt x="662845" y="252984"/>
                  </a:cubicBezTo>
                  <a:cubicBezTo>
                    <a:pt x="296766" y="252984"/>
                    <a:pt x="0" y="196352"/>
                    <a:pt x="0" y="126492"/>
                  </a:cubicBezTo>
                  <a:cubicBezTo>
                    <a:pt x="0" y="56632"/>
                    <a:pt x="296766" y="0"/>
                    <a:pt x="662845" y="0"/>
                  </a:cubicBezTo>
                  <a:cubicBezTo>
                    <a:pt x="1028924" y="0"/>
                    <a:pt x="1325690" y="56632"/>
                    <a:pt x="1325690" y="126492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389;p27">
              <a:extLst>
                <a:ext uri="{FF2B5EF4-FFF2-40B4-BE49-F238E27FC236}">
                  <a16:creationId xmlns:a16="http://schemas.microsoft.com/office/drawing/2014/main" id="{C3E6C81C-64C2-958D-84BA-F8F4681DD3D5}"/>
                </a:ext>
              </a:extLst>
            </p:cNvPr>
            <p:cNvSpPr/>
            <p:nvPr/>
          </p:nvSpPr>
          <p:spPr>
            <a:xfrm>
              <a:off x="7259767" y="1541329"/>
              <a:ext cx="9525" cy="580167"/>
            </a:xfrm>
            <a:custGeom>
              <a:avLst/>
              <a:gdLst/>
              <a:ahLst/>
              <a:cxnLst/>
              <a:rect l="l" t="t" r="r" b="b"/>
              <a:pathLst>
                <a:path w="9525" h="580167" extrusionOk="0">
                  <a:moveTo>
                    <a:pt x="0" y="0"/>
                  </a:moveTo>
                  <a:lnTo>
                    <a:pt x="0" y="580168"/>
                  </a:ln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390;p27">
              <a:extLst>
                <a:ext uri="{FF2B5EF4-FFF2-40B4-BE49-F238E27FC236}">
                  <a16:creationId xmlns:a16="http://schemas.microsoft.com/office/drawing/2014/main" id="{D66C7A6D-D813-0BA1-B320-609FE9D2BADD}"/>
                </a:ext>
              </a:extLst>
            </p:cNvPr>
            <p:cNvSpPr/>
            <p:nvPr/>
          </p:nvSpPr>
          <p:spPr>
            <a:xfrm>
              <a:off x="6596922" y="1831461"/>
              <a:ext cx="1325689" cy="9525"/>
            </a:xfrm>
            <a:custGeom>
              <a:avLst/>
              <a:gdLst/>
              <a:ahLst/>
              <a:cxnLst/>
              <a:rect l="l" t="t" r="r" b="b"/>
              <a:pathLst>
                <a:path w="1325689" h="9525" extrusionOk="0">
                  <a:moveTo>
                    <a:pt x="1325690" y="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803532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091 -0.01829 L -2.5E-6 1.48148E-6 Z " pathEditMode="relative" rAng="0" ptsTypes="AAA">
                                      <p:cBhvr>
                                        <p:cTn id="6" dur="5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" y="-926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091 -0.01829 L -2.5E-6 1.48148E-6 Z " pathEditMode="relative" rAng="0" ptsTypes="AAA">
                                      <p:cBhvr>
                                        <p:cTn id="8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" y="-92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091 -0.01829 L -2.5E-6 1.48148E-6 Z " pathEditMode="relative" rAng="0" ptsTypes="AAA">
                                      <p:cBhvr>
                                        <p:cTn id="10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" y="-92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8328A8B0-4A88-C342-BC8A-975229DC53B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162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D6B9D950-502A-FA34-4A40-B651A064FCAE}"/>
              </a:ext>
            </a:extLst>
          </p:cNvPr>
          <p:cNvSpPr/>
          <p:nvPr/>
        </p:nvSpPr>
        <p:spPr>
          <a:xfrm>
            <a:off x="330527" y="223305"/>
            <a:ext cx="11591925" cy="6381750"/>
          </a:xfrm>
          <a:prstGeom prst="roundRect">
            <a:avLst>
              <a:gd name="adj" fmla="val 4419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1D03AC66-965A-F110-F808-866E6D5F0D73}"/>
              </a:ext>
            </a:extLst>
          </p:cNvPr>
          <p:cNvSpPr/>
          <p:nvPr/>
        </p:nvSpPr>
        <p:spPr>
          <a:xfrm>
            <a:off x="409944" y="342991"/>
            <a:ext cx="11372112" cy="32405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504C94ED-155D-9FD0-C77F-2F9C34F5C3D5}"/>
              </a:ext>
            </a:extLst>
          </p:cNvPr>
          <p:cNvSpPr/>
          <p:nvPr/>
        </p:nvSpPr>
        <p:spPr>
          <a:xfrm>
            <a:off x="626724" y="425450"/>
            <a:ext cx="143839" cy="143839"/>
          </a:xfrm>
          <a:prstGeom prst="ellipse">
            <a:avLst/>
          </a:prstGeom>
          <a:solidFill>
            <a:srgbClr val="A6BF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A43C9160-9788-7515-43A4-FFEF7570ACE6}"/>
              </a:ext>
            </a:extLst>
          </p:cNvPr>
          <p:cNvSpPr/>
          <p:nvPr/>
        </p:nvSpPr>
        <p:spPr>
          <a:xfrm>
            <a:off x="866267" y="429801"/>
            <a:ext cx="143839" cy="143839"/>
          </a:xfrm>
          <a:prstGeom prst="ellipse">
            <a:avLst/>
          </a:prstGeom>
          <a:solidFill>
            <a:srgbClr val="A6BF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123EF1AD-E8D5-3FC0-8D28-7394B9F57CD7}"/>
              </a:ext>
            </a:extLst>
          </p:cNvPr>
          <p:cNvSpPr/>
          <p:nvPr/>
        </p:nvSpPr>
        <p:spPr>
          <a:xfrm>
            <a:off x="1105810" y="430049"/>
            <a:ext cx="143839" cy="143839"/>
          </a:xfrm>
          <a:prstGeom prst="ellipse">
            <a:avLst/>
          </a:prstGeom>
          <a:solidFill>
            <a:srgbClr val="A6BF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10" name="Google Shape;185;p24">
            <a:extLst>
              <a:ext uri="{FF2B5EF4-FFF2-40B4-BE49-F238E27FC236}">
                <a16:creationId xmlns:a16="http://schemas.microsoft.com/office/drawing/2014/main" id="{4B34B01A-6D8C-2828-1FB0-780C4639CEB2}"/>
              </a:ext>
            </a:extLst>
          </p:cNvPr>
          <p:cNvGrpSpPr/>
          <p:nvPr/>
        </p:nvGrpSpPr>
        <p:grpSpPr>
          <a:xfrm rot="548993">
            <a:off x="-112697" y="6140617"/>
            <a:ext cx="1043559" cy="772287"/>
            <a:chOff x="9957437" y="1479512"/>
            <a:chExt cx="1043559" cy="772287"/>
          </a:xfrm>
        </p:grpSpPr>
        <p:sp>
          <p:nvSpPr>
            <p:cNvPr id="11" name="Google Shape;186;p24">
              <a:extLst>
                <a:ext uri="{FF2B5EF4-FFF2-40B4-BE49-F238E27FC236}">
                  <a16:creationId xmlns:a16="http://schemas.microsoft.com/office/drawing/2014/main" id="{91EB37B0-B56B-B9D0-E003-371409C46D37}"/>
                </a:ext>
              </a:extLst>
            </p:cNvPr>
            <p:cNvSpPr/>
            <p:nvPr/>
          </p:nvSpPr>
          <p:spPr>
            <a:xfrm>
              <a:off x="10014111" y="1511707"/>
              <a:ext cx="986885" cy="740092"/>
            </a:xfrm>
            <a:custGeom>
              <a:avLst/>
              <a:gdLst/>
              <a:ahLst/>
              <a:cxnLst/>
              <a:rect l="l" t="t" r="r" b="b"/>
              <a:pathLst>
                <a:path w="986885" h="740092" extrusionOk="0">
                  <a:moveTo>
                    <a:pt x="695611" y="450342"/>
                  </a:moveTo>
                  <a:lnTo>
                    <a:pt x="986885" y="368046"/>
                  </a:lnTo>
                  <a:lnTo>
                    <a:pt x="737616" y="331946"/>
                  </a:lnTo>
                  <a:lnTo>
                    <a:pt x="902875" y="194215"/>
                  </a:lnTo>
                  <a:lnTo>
                    <a:pt x="661606" y="248603"/>
                  </a:lnTo>
                  <a:lnTo>
                    <a:pt x="732091" y="52388"/>
                  </a:lnTo>
                  <a:lnTo>
                    <a:pt x="538353" y="207550"/>
                  </a:lnTo>
                  <a:lnTo>
                    <a:pt x="456152" y="0"/>
                  </a:lnTo>
                  <a:lnTo>
                    <a:pt x="408432" y="209836"/>
                  </a:lnTo>
                  <a:lnTo>
                    <a:pt x="195739" y="43529"/>
                  </a:lnTo>
                  <a:lnTo>
                    <a:pt x="306610" y="262795"/>
                  </a:lnTo>
                  <a:lnTo>
                    <a:pt x="67723" y="239363"/>
                  </a:lnTo>
                  <a:lnTo>
                    <a:pt x="251174" y="339757"/>
                  </a:lnTo>
                  <a:lnTo>
                    <a:pt x="0" y="419957"/>
                  </a:lnTo>
                  <a:lnTo>
                    <a:pt x="261556" y="437102"/>
                  </a:lnTo>
                  <a:lnTo>
                    <a:pt x="93821" y="565118"/>
                  </a:lnTo>
                  <a:lnTo>
                    <a:pt x="340805" y="506730"/>
                  </a:lnTo>
                  <a:lnTo>
                    <a:pt x="293180" y="740093"/>
                  </a:lnTo>
                  <a:lnTo>
                    <a:pt x="449294" y="550926"/>
                  </a:lnTo>
                  <a:lnTo>
                    <a:pt x="541687" y="730472"/>
                  </a:lnTo>
                  <a:lnTo>
                    <a:pt x="583121" y="548640"/>
                  </a:lnTo>
                  <a:lnTo>
                    <a:pt x="812482" y="687419"/>
                  </a:lnTo>
                  <a:lnTo>
                    <a:pt x="730948" y="544449"/>
                  </a:lnTo>
                  <a:lnTo>
                    <a:pt x="909066" y="601885"/>
                  </a:lnTo>
                  <a:lnTo>
                    <a:pt x="695611" y="450342"/>
                  </a:lnTo>
                  <a:close/>
                </a:path>
              </a:pathLst>
            </a:custGeom>
            <a:solidFill>
              <a:schemeClr val="dk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87;p24">
              <a:extLst>
                <a:ext uri="{FF2B5EF4-FFF2-40B4-BE49-F238E27FC236}">
                  <a16:creationId xmlns:a16="http://schemas.microsoft.com/office/drawing/2014/main" id="{C8ADC99D-B7CE-0E6D-F4B5-393DC1FE6FB4}"/>
                </a:ext>
              </a:extLst>
            </p:cNvPr>
            <p:cNvSpPr/>
            <p:nvPr/>
          </p:nvSpPr>
          <p:spPr>
            <a:xfrm>
              <a:off x="9957437" y="1479512"/>
              <a:ext cx="982980" cy="740092"/>
            </a:xfrm>
            <a:custGeom>
              <a:avLst/>
              <a:gdLst/>
              <a:ahLst/>
              <a:cxnLst/>
              <a:rect l="l" t="t" r="r" b="b"/>
              <a:pathLst>
                <a:path w="982980" h="740092" extrusionOk="0">
                  <a:moveTo>
                    <a:pt x="717423" y="443103"/>
                  </a:moveTo>
                  <a:lnTo>
                    <a:pt x="982980" y="368046"/>
                  </a:lnTo>
                  <a:lnTo>
                    <a:pt x="733711" y="331946"/>
                  </a:lnTo>
                  <a:lnTo>
                    <a:pt x="898970" y="194310"/>
                  </a:lnTo>
                  <a:lnTo>
                    <a:pt x="657797" y="248698"/>
                  </a:lnTo>
                  <a:lnTo>
                    <a:pt x="728186" y="52483"/>
                  </a:lnTo>
                  <a:lnTo>
                    <a:pt x="534448" y="207645"/>
                  </a:lnTo>
                  <a:lnTo>
                    <a:pt x="452342" y="0"/>
                  </a:lnTo>
                  <a:lnTo>
                    <a:pt x="404527" y="209836"/>
                  </a:lnTo>
                  <a:lnTo>
                    <a:pt x="194405" y="80772"/>
                  </a:lnTo>
                  <a:lnTo>
                    <a:pt x="302705" y="262795"/>
                  </a:lnTo>
                  <a:lnTo>
                    <a:pt x="63818" y="239363"/>
                  </a:lnTo>
                  <a:lnTo>
                    <a:pt x="247364" y="339757"/>
                  </a:lnTo>
                  <a:lnTo>
                    <a:pt x="0" y="395288"/>
                  </a:lnTo>
                  <a:lnTo>
                    <a:pt x="257746" y="437102"/>
                  </a:lnTo>
                  <a:lnTo>
                    <a:pt x="90011" y="565214"/>
                  </a:lnTo>
                  <a:lnTo>
                    <a:pt x="336995" y="506730"/>
                  </a:lnTo>
                  <a:lnTo>
                    <a:pt x="289370" y="740093"/>
                  </a:lnTo>
                  <a:lnTo>
                    <a:pt x="445389" y="551021"/>
                  </a:lnTo>
                  <a:lnTo>
                    <a:pt x="537781" y="730472"/>
                  </a:lnTo>
                  <a:lnTo>
                    <a:pt x="579215" y="548640"/>
                  </a:lnTo>
                  <a:lnTo>
                    <a:pt x="768668" y="677037"/>
                  </a:lnTo>
                  <a:lnTo>
                    <a:pt x="683228" y="491681"/>
                  </a:lnTo>
                  <a:lnTo>
                    <a:pt x="900208" y="556355"/>
                  </a:lnTo>
                  <a:lnTo>
                    <a:pt x="717423" y="44310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88;p24">
              <a:extLst>
                <a:ext uri="{FF2B5EF4-FFF2-40B4-BE49-F238E27FC236}">
                  <a16:creationId xmlns:a16="http://schemas.microsoft.com/office/drawing/2014/main" id="{712B8BA8-3122-BAD2-AF5F-2A1786F3E424}"/>
                </a:ext>
              </a:extLst>
            </p:cNvPr>
            <p:cNvSpPr/>
            <p:nvPr/>
          </p:nvSpPr>
          <p:spPr>
            <a:xfrm>
              <a:off x="9957437" y="1479512"/>
              <a:ext cx="982980" cy="740092"/>
            </a:xfrm>
            <a:custGeom>
              <a:avLst/>
              <a:gdLst/>
              <a:ahLst/>
              <a:cxnLst/>
              <a:rect l="l" t="t" r="r" b="b"/>
              <a:pathLst>
                <a:path w="982980" h="740092" extrusionOk="0">
                  <a:moveTo>
                    <a:pt x="717423" y="443103"/>
                  </a:moveTo>
                  <a:lnTo>
                    <a:pt x="982980" y="368046"/>
                  </a:lnTo>
                  <a:lnTo>
                    <a:pt x="733711" y="331946"/>
                  </a:lnTo>
                  <a:lnTo>
                    <a:pt x="898970" y="194310"/>
                  </a:lnTo>
                  <a:lnTo>
                    <a:pt x="657797" y="248698"/>
                  </a:lnTo>
                  <a:lnTo>
                    <a:pt x="728186" y="52483"/>
                  </a:lnTo>
                  <a:lnTo>
                    <a:pt x="534448" y="207645"/>
                  </a:lnTo>
                  <a:lnTo>
                    <a:pt x="452342" y="0"/>
                  </a:lnTo>
                  <a:lnTo>
                    <a:pt x="404527" y="209836"/>
                  </a:lnTo>
                  <a:lnTo>
                    <a:pt x="194405" y="80772"/>
                  </a:lnTo>
                  <a:lnTo>
                    <a:pt x="302705" y="262795"/>
                  </a:lnTo>
                  <a:lnTo>
                    <a:pt x="63818" y="239363"/>
                  </a:lnTo>
                  <a:lnTo>
                    <a:pt x="247364" y="339757"/>
                  </a:lnTo>
                  <a:lnTo>
                    <a:pt x="0" y="395288"/>
                  </a:lnTo>
                  <a:lnTo>
                    <a:pt x="257746" y="437102"/>
                  </a:lnTo>
                  <a:lnTo>
                    <a:pt x="90011" y="565214"/>
                  </a:lnTo>
                  <a:lnTo>
                    <a:pt x="336995" y="506730"/>
                  </a:lnTo>
                  <a:lnTo>
                    <a:pt x="289370" y="740093"/>
                  </a:lnTo>
                  <a:lnTo>
                    <a:pt x="445389" y="551021"/>
                  </a:lnTo>
                  <a:lnTo>
                    <a:pt x="537781" y="730472"/>
                  </a:lnTo>
                  <a:lnTo>
                    <a:pt x="579215" y="548640"/>
                  </a:lnTo>
                  <a:lnTo>
                    <a:pt x="768668" y="677037"/>
                  </a:lnTo>
                  <a:lnTo>
                    <a:pt x="683228" y="491681"/>
                  </a:lnTo>
                  <a:lnTo>
                    <a:pt x="900208" y="556355"/>
                  </a:lnTo>
                  <a:lnTo>
                    <a:pt x="717423" y="443103"/>
                  </a:lnTo>
                  <a:close/>
                </a:path>
              </a:pathLst>
            </a:custGeom>
            <a:solidFill>
              <a:srgbClr val="BF4215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" name="Google Shape;213;p24">
            <a:extLst>
              <a:ext uri="{FF2B5EF4-FFF2-40B4-BE49-F238E27FC236}">
                <a16:creationId xmlns:a16="http://schemas.microsoft.com/office/drawing/2014/main" id="{63D1FCB1-BD13-EC2C-692B-A40A9044DFE8}"/>
              </a:ext>
            </a:extLst>
          </p:cNvPr>
          <p:cNvGrpSpPr/>
          <p:nvPr/>
        </p:nvGrpSpPr>
        <p:grpSpPr>
          <a:xfrm rot="1184467">
            <a:off x="11048815" y="224002"/>
            <a:ext cx="996886" cy="546735"/>
            <a:chOff x="8931404" y="1558093"/>
            <a:chExt cx="996886" cy="546735"/>
          </a:xfrm>
        </p:grpSpPr>
        <p:grpSp>
          <p:nvGrpSpPr>
            <p:cNvPr id="15" name="Google Shape;214;p24">
              <a:extLst>
                <a:ext uri="{FF2B5EF4-FFF2-40B4-BE49-F238E27FC236}">
                  <a16:creationId xmlns:a16="http://schemas.microsoft.com/office/drawing/2014/main" id="{534E1B2A-B407-7B67-2F0C-85389B47B702}"/>
                </a:ext>
              </a:extLst>
            </p:cNvPr>
            <p:cNvGrpSpPr/>
            <p:nvPr/>
          </p:nvGrpSpPr>
          <p:grpSpPr>
            <a:xfrm>
              <a:off x="8931404" y="1558093"/>
              <a:ext cx="996886" cy="546735"/>
              <a:chOff x="8931404" y="1558093"/>
              <a:chExt cx="996886" cy="546735"/>
            </a:xfrm>
          </p:grpSpPr>
          <p:sp>
            <p:nvSpPr>
              <p:cNvPr id="22" name="Google Shape;215;p24">
                <a:extLst>
                  <a:ext uri="{FF2B5EF4-FFF2-40B4-BE49-F238E27FC236}">
                    <a16:creationId xmlns:a16="http://schemas.microsoft.com/office/drawing/2014/main" id="{95F73676-CA12-0266-94C4-F416E3129E16}"/>
                  </a:ext>
                </a:extLst>
              </p:cNvPr>
              <p:cNvSpPr/>
              <p:nvPr/>
            </p:nvSpPr>
            <p:spPr>
              <a:xfrm>
                <a:off x="9269923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1" y="546735"/>
                      <a:pt x="0" y="424344"/>
                      <a:pt x="0" y="273368"/>
                    </a:cubicBezTo>
                    <a:cubicBezTo>
                      <a:pt x="0" y="122391"/>
                      <a:pt x="122391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216;p24">
                <a:extLst>
                  <a:ext uri="{FF2B5EF4-FFF2-40B4-BE49-F238E27FC236}">
                    <a16:creationId xmlns:a16="http://schemas.microsoft.com/office/drawing/2014/main" id="{BA9D66FE-BAC2-29B9-2637-082CFCF2FED3}"/>
                  </a:ext>
                </a:extLst>
              </p:cNvPr>
              <p:cNvSpPr/>
              <p:nvPr/>
            </p:nvSpPr>
            <p:spPr>
              <a:xfrm>
                <a:off x="9381556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1" y="546735"/>
                      <a:pt x="0" y="424344"/>
                      <a:pt x="0" y="273368"/>
                    </a:cubicBezTo>
                    <a:cubicBezTo>
                      <a:pt x="0" y="122391"/>
                      <a:pt x="122391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" name="Google Shape;217;p24">
                <a:extLst>
                  <a:ext uri="{FF2B5EF4-FFF2-40B4-BE49-F238E27FC236}">
                    <a16:creationId xmlns:a16="http://schemas.microsoft.com/office/drawing/2014/main" id="{F8896330-AEDF-BCB0-3FF5-8D4662EA9C9B}"/>
                  </a:ext>
                </a:extLst>
              </p:cNvPr>
              <p:cNvSpPr/>
              <p:nvPr/>
            </p:nvSpPr>
            <p:spPr>
              <a:xfrm>
                <a:off x="8931404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1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218;p24">
                <a:extLst>
                  <a:ext uri="{FF2B5EF4-FFF2-40B4-BE49-F238E27FC236}">
                    <a16:creationId xmlns:a16="http://schemas.microsoft.com/office/drawing/2014/main" id="{0343F2C1-9951-5152-395E-441C5574FCD6}"/>
                  </a:ext>
                </a:extLst>
              </p:cNvPr>
              <p:cNvSpPr/>
              <p:nvPr/>
            </p:nvSpPr>
            <p:spPr>
              <a:xfrm>
                <a:off x="9043037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0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" name="Google Shape;219;p24">
              <a:extLst>
                <a:ext uri="{FF2B5EF4-FFF2-40B4-BE49-F238E27FC236}">
                  <a16:creationId xmlns:a16="http://schemas.microsoft.com/office/drawing/2014/main" id="{C4FD479E-D5C5-3F46-BAEE-5A054623E54F}"/>
                </a:ext>
              </a:extLst>
            </p:cNvPr>
            <p:cNvGrpSpPr/>
            <p:nvPr/>
          </p:nvGrpSpPr>
          <p:grpSpPr>
            <a:xfrm>
              <a:off x="9156480" y="1558093"/>
              <a:ext cx="546734" cy="546735"/>
              <a:chOff x="9156480" y="1558093"/>
              <a:chExt cx="546734" cy="546735"/>
            </a:xfrm>
          </p:grpSpPr>
          <p:sp>
            <p:nvSpPr>
              <p:cNvPr id="17" name="Google Shape;220;p24">
                <a:extLst>
                  <a:ext uri="{FF2B5EF4-FFF2-40B4-BE49-F238E27FC236}">
                    <a16:creationId xmlns:a16="http://schemas.microsoft.com/office/drawing/2014/main" id="{62208404-8FD9-FEC1-5A78-29647A28AB00}"/>
                  </a:ext>
                </a:extLst>
              </p:cNvPr>
              <p:cNvSpPr/>
              <p:nvPr/>
            </p:nvSpPr>
            <p:spPr>
              <a:xfrm>
                <a:off x="9156480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0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solidFill>
                <a:srgbClr val="FDE33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221;p24">
                <a:extLst>
                  <a:ext uri="{FF2B5EF4-FFF2-40B4-BE49-F238E27FC236}">
                    <a16:creationId xmlns:a16="http://schemas.microsoft.com/office/drawing/2014/main" id="{6A9F3CA3-CB02-0242-6F55-460CE9F03D7F}"/>
                  </a:ext>
                </a:extLst>
              </p:cNvPr>
              <p:cNvSpPr/>
              <p:nvPr/>
            </p:nvSpPr>
            <p:spPr>
              <a:xfrm>
                <a:off x="9156480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0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solidFill>
                <a:srgbClr val="A6BF80"/>
              </a:solidFill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222;p24">
                <a:extLst>
                  <a:ext uri="{FF2B5EF4-FFF2-40B4-BE49-F238E27FC236}">
                    <a16:creationId xmlns:a16="http://schemas.microsoft.com/office/drawing/2014/main" id="{FD287823-80D8-7ECD-5E28-F40196F7264B}"/>
                  </a:ext>
                </a:extLst>
              </p:cNvPr>
              <p:cNvSpPr/>
              <p:nvPr/>
            </p:nvSpPr>
            <p:spPr>
              <a:xfrm>
                <a:off x="9271351" y="1798885"/>
                <a:ext cx="316801" cy="230600"/>
              </a:xfrm>
              <a:custGeom>
                <a:avLst/>
                <a:gdLst/>
                <a:ahLst/>
                <a:cxnLst/>
                <a:rect l="l" t="t" r="r" b="b"/>
                <a:pathLst>
                  <a:path w="316801" h="230600" extrusionOk="0">
                    <a:moveTo>
                      <a:pt x="316802" y="0"/>
                    </a:moveTo>
                    <a:lnTo>
                      <a:pt x="316802" y="72200"/>
                    </a:lnTo>
                    <a:cubicBezTo>
                      <a:pt x="316802" y="159639"/>
                      <a:pt x="245936" y="230600"/>
                      <a:pt x="158401" y="230600"/>
                    </a:cubicBezTo>
                    <a:lnTo>
                      <a:pt x="158401" y="230600"/>
                    </a:lnTo>
                    <a:cubicBezTo>
                      <a:pt x="70961" y="230600"/>
                      <a:pt x="0" y="159734"/>
                      <a:pt x="0" y="72200"/>
                    </a:cubicBez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223;p24">
                <a:extLst>
                  <a:ext uri="{FF2B5EF4-FFF2-40B4-BE49-F238E27FC236}">
                    <a16:creationId xmlns:a16="http://schemas.microsoft.com/office/drawing/2014/main" id="{39A61264-43E1-15E8-7A1E-695F1DE0C368}"/>
                  </a:ext>
                </a:extLst>
              </p:cNvPr>
              <p:cNvSpPr/>
              <p:nvPr/>
            </p:nvSpPr>
            <p:spPr>
              <a:xfrm>
                <a:off x="9329644" y="1659249"/>
                <a:ext cx="70675" cy="172211"/>
              </a:xfrm>
              <a:custGeom>
                <a:avLst/>
                <a:gdLst/>
                <a:ahLst/>
                <a:cxnLst/>
                <a:rect l="l" t="t" r="r" b="b"/>
                <a:pathLst>
                  <a:path w="70675" h="172211" extrusionOk="0">
                    <a:moveTo>
                      <a:pt x="70676" y="86106"/>
                    </a:moveTo>
                    <a:cubicBezTo>
                      <a:pt x="70676" y="133636"/>
                      <a:pt x="54864" y="172212"/>
                      <a:pt x="35338" y="172212"/>
                    </a:cubicBezTo>
                    <a:cubicBezTo>
                      <a:pt x="15812" y="172212"/>
                      <a:pt x="0" y="133636"/>
                      <a:pt x="0" y="86106"/>
                    </a:cubicBezTo>
                    <a:cubicBezTo>
                      <a:pt x="0" y="38576"/>
                      <a:pt x="15812" y="0"/>
                      <a:pt x="35338" y="0"/>
                    </a:cubicBezTo>
                    <a:cubicBezTo>
                      <a:pt x="54864" y="0"/>
                      <a:pt x="70676" y="38576"/>
                      <a:pt x="70676" y="86106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24;p24">
                <a:extLst>
                  <a:ext uri="{FF2B5EF4-FFF2-40B4-BE49-F238E27FC236}">
                    <a16:creationId xmlns:a16="http://schemas.microsoft.com/office/drawing/2014/main" id="{9AC2C1D9-72D6-C71B-4EB8-4D3C19A45622}"/>
                  </a:ext>
                </a:extLst>
              </p:cNvPr>
              <p:cNvSpPr/>
              <p:nvPr/>
            </p:nvSpPr>
            <p:spPr>
              <a:xfrm>
                <a:off x="9459280" y="1659249"/>
                <a:ext cx="70675" cy="172211"/>
              </a:xfrm>
              <a:custGeom>
                <a:avLst/>
                <a:gdLst/>
                <a:ahLst/>
                <a:cxnLst/>
                <a:rect l="l" t="t" r="r" b="b"/>
                <a:pathLst>
                  <a:path w="70675" h="172211" extrusionOk="0">
                    <a:moveTo>
                      <a:pt x="70675" y="86106"/>
                    </a:moveTo>
                    <a:cubicBezTo>
                      <a:pt x="70675" y="133636"/>
                      <a:pt x="54864" y="172212"/>
                      <a:pt x="35338" y="172212"/>
                    </a:cubicBezTo>
                    <a:cubicBezTo>
                      <a:pt x="15812" y="172212"/>
                      <a:pt x="0" y="133636"/>
                      <a:pt x="0" y="86106"/>
                    </a:cubicBezTo>
                    <a:cubicBezTo>
                      <a:pt x="0" y="38576"/>
                      <a:pt x="15812" y="0"/>
                      <a:pt x="35338" y="0"/>
                    </a:cubicBezTo>
                    <a:cubicBezTo>
                      <a:pt x="54864" y="0"/>
                      <a:pt x="70675" y="38576"/>
                      <a:pt x="70675" y="86106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6" name="Google Shape;290;p25">
            <a:extLst>
              <a:ext uri="{FF2B5EF4-FFF2-40B4-BE49-F238E27FC236}">
                <a16:creationId xmlns:a16="http://schemas.microsoft.com/office/drawing/2014/main" id="{74FD52B0-1A9D-D10F-E1C1-06D9904D6880}"/>
              </a:ext>
            </a:extLst>
          </p:cNvPr>
          <p:cNvGrpSpPr/>
          <p:nvPr/>
        </p:nvGrpSpPr>
        <p:grpSpPr>
          <a:xfrm rot="20862059">
            <a:off x="11329421" y="6116924"/>
            <a:ext cx="799002" cy="631251"/>
            <a:chOff x="7946233" y="1488751"/>
            <a:chExt cx="867443" cy="685323"/>
          </a:xfrm>
        </p:grpSpPr>
        <p:sp>
          <p:nvSpPr>
            <p:cNvPr id="27" name="Google Shape;291;p25">
              <a:extLst>
                <a:ext uri="{FF2B5EF4-FFF2-40B4-BE49-F238E27FC236}">
                  <a16:creationId xmlns:a16="http://schemas.microsoft.com/office/drawing/2014/main" id="{5FB9FCEB-0645-CC64-79E5-F0C41BBE8248}"/>
                </a:ext>
              </a:extLst>
            </p:cNvPr>
            <p:cNvSpPr/>
            <p:nvPr/>
          </p:nvSpPr>
          <p:spPr>
            <a:xfrm>
              <a:off x="7946233" y="1569428"/>
              <a:ext cx="866108" cy="604646"/>
            </a:xfrm>
            <a:custGeom>
              <a:avLst/>
              <a:gdLst/>
              <a:ahLst/>
              <a:cxnLst/>
              <a:rect l="l" t="t" r="r" b="b"/>
              <a:pathLst>
                <a:path w="866108" h="604646" extrusionOk="0">
                  <a:moveTo>
                    <a:pt x="272320" y="529876"/>
                  </a:moveTo>
                  <a:lnTo>
                    <a:pt x="866108" y="388525"/>
                  </a:lnTo>
                  <a:lnTo>
                    <a:pt x="702659" y="0"/>
                  </a:lnTo>
                  <a:lnTo>
                    <a:pt x="186404" y="325755"/>
                  </a:lnTo>
                  <a:lnTo>
                    <a:pt x="154972" y="251079"/>
                  </a:lnTo>
                  <a:cubicBezTo>
                    <a:pt x="154972" y="251079"/>
                    <a:pt x="134684" y="381857"/>
                    <a:pt x="0" y="524351"/>
                  </a:cubicBezTo>
                  <a:cubicBezTo>
                    <a:pt x="196025" y="527685"/>
                    <a:pt x="303752" y="604647"/>
                    <a:pt x="303752" y="604647"/>
                  </a:cubicBezTo>
                  <a:lnTo>
                    <a:pt x="272320" y="529971"/>
                  </a:lnTo>
                  <a:close/>
                </a:path>
              </a:pathLst>
            </a:custGeom>
            <a:solidFill>
              <a:schemeClr val="dk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92;p25">
              <a:extLst>
                <a:ext uri="{FF2B5EF4-FFF2-40B4-BE49-F238E27FC236}">
                  <a16:creationId xmlns:a16="http://schemas.microsoft.com/office/drawing/2014/main" id="{6B0D0563-DC15-71A0-77F2-41F9CD1560B1}"/>
                </a:ext>
              </a:extLst>
            </p:cNvPr>
            <p:cNvSpPr/>
            <p:nvPr/>
          </p:nvSpPr>
          <p:spPr>
            <a:xfrm>
              <a:off x="7947472" y="1488751"/>
              <a:ext cx="866203" cy="604646"/>
            </a:xfrm>
            <a:custGeom>
              <a:avLst/>
              <a:gdLst/>
              <a:ahLst/>
              <a:cxnLst/>
              <a:rect l="l" t="t" r="r" b="b"/>
              <a:pathLst>
                <a:path w="866203" h="604646" extrusionOk="0">
                  <a:moveTo>
                    <a:pt x="272415" y="529971"/>
                  </a:moveTo>
                  <a:lnTo>
                    <a:pt x="866203" y="388620"/>
                  </a:lnTo>
                  <a:lnTo>
                    <a:pt x="702659" y="0"/>
                  </a:lnTo>
                  <a:lnTo>
                    <a:pt x="186404" y="325755"/>
                  </a:lnTo>
                  <a:lnTo>
                    <a:pt x="154972" y="251079"/>
                  </a:lnTo>
                  <a:cubicBezTo>
                    <a:pt x="154972" y="251079"/>
                    <a:pt x="134684" y="381857"/>
                    <a:pt x="0" y="524351"/>
                  </a:cubicBezTo>
                  <a:cubicBezTo>
                    <a:pt x="196024" y="527685"/>
                    <a:pt x="303752" y="604647"/>
                    <a:pt x="303752" y="604647"/>
                  </a:cubicBezTo>
                  <a:lnTo>
                    <a:pt x="272320" y="529971"/>
                  </a:lnTo>
                  <a:close/>
                </a:path>
              </a:pathLst>
            </a:custGeom>
            <a:solidFill>
              <a:srgbClr val="FF705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3;p25">
              <a:extLst>
                <a:ext uri="{FF2B5EF4-FFF2-40B4-BE49-F238E27FC236}">
                  <a16:creationId xmlns:a16="http://schemas.microsoft.com/office/drawing/2014/main" id="{F4F056CB-FF94-FB56-9CC7-C2EE670852CD}"/>
                </a:ext>
              </a:extLst>
            </p:cNvPr>
            <p:cNvSpPr/>
            <p:nvPr/>
          </p:nvSpPr>
          <p:spPr>
            <a:xfrm>
              <a:off x="7947473" y="1488751"/>
              <a:ext cx="866203" cy="604646"/>
            </a:xfrm>
            <a:custGeom>
              <a:avLst/>
              <a:gdLst/>
              <a:ahLst/>
              <a:cxnLst/>
              <a:rect l="l" t="t" r="r" b="b"/>
              <a:pathLst>
                <a:path w="866203" h="604646" extrusionOk="0">
                  <a:moveTo>
                    <a:pt x="272415" y="529971"/>
                  </a:moveTo>
                  <a:lnTo>
                    <a:pt x="866203" y="388620"/>
                  </a:lnTo>
                  <a:lnTo>
                    <a:pt x="702659" y="0"/>
                  </a:lnTo>
                  <a:lnTo>
                    <a:pt x="186404" y="325755"/>
                  </a:lnTo>
                  <a:lnTo>
                    <a:pt x="154972" y="251079"/>
                  </a:lnTo>
                  <a:cubicBezTo>
                    <a:pt x="154972" y="251079"/>
                    <a:pt x="134684" y="381857"/>
                    <a:pt x="0" y="524351"/>
                  </a:cubicBezTo>
                  <a:cubicBezTo>
                    <a:pt x="196024" y="527685"/>
                    <a:pt x="303752" y="604647"/>
                    <a:pt x="303752" y="604647"/>
                  </a:cubicBezTo>
                  <a:lnTo>
                    <a:pt x="272320" y="529971"/>
                  </a:lnTo>
                  <a:close/>
                </a:path>
              </a:pathLst>
            </a:custGeom>
            <a:solidFill>
              <a:srgbClr val="73434F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" name="Elipse 2">
            <a:extLst>
              <a:ext uri="{FF2B5EF4-FFF2-40B4-BE49-F238E27FC236}">
                <a16:creationId xmlns:a16="http://schemas.microsoft.com/office/drawing/2014/main" id="{8EB15094-F304-C5A6-4CCC-C70031A9EE04}"/>
              </a:ext>
            </a:extLst>
          </p:cNvPr>
          <p:cNvSpPr>
            <a:spLocks noChangeAspect="1"/>
          </p:cNvSpPr>
          <p:nvPr/>
        </p:nvSpPr>
        <p:spPr>
          <a:xfrm>
            <a:off x="1114484" y="2328968"/>
            <a:ext cx="3024000" cy="3024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5FA51A1B-3A0B-34B8-352D-1D23949D61D0}"/>
              </a:ext>
            </a:extLst>
          </p:cNvPr>
          <p:cNvSpPr/>
          <p:nvPr/>
        </p:nvSpPr>
        <p:spPr>
          <a:xfrm>
            <a:off x="703655" y="867444"/>
            <a:ext cx="3749140" cy="566601"/>
          </a:xfrm>
          <a:prstGeom prst="rect">
            <a:avLst/>
          </a:prstGeom>
          <a:solidFill>
            <a:srgbClr val="A6BF80"/>
          </a:solidFill>
          <a:ln>
            <a:solidFill>
              <a:schemeClr val="tx1"/>
            </a:solidFill>
          </a:ln>
          <a:effectLst>
            <a:outerShdw dist="101600" dir="2940000" algn="ctr" rotWithShape="0">
              <a:srgbClr val="000000">
                <a:alpha val="94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Quadrado Inscrito</a:t>
            </a:r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A2FE3649-FB78-41BC-639A-C6F0347680C1}"/>
              </a:ext>
            </a:extLst>
          </p:cNvPr>
          <p:cNvSpPr/>
          <p:nvPr/>
        </p:nvSpPr>
        <p:spPr>
          <a:xfrm>
            <a:off x="1017967" y="1424676"/>
            <a:ext cx="3120517" cy="419535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  <a:effectLst>
            <a:outerShdw dist="101600" dir="2940000" algn="ctr" rotWithShape="0">
              <a:srgbClr val="000000">
                <a:alpha val="94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 uma circunferência</a:t>
            </a:r>
          </a:p>
        </p:txBody>
      </p:sp>
      <p:cxnSp>
        <p:nvCxnSpPr>
          <p:cNvPr id="34" name="Conector reto 33">
            <a:extLst>
              <a:ext uri="{FF2B5EF4-FFF2-40B4-BE49-F238E27FC236}">
                <a16:creationId xmlns:a16="http://schemas.microsoft.com/office/drawing/2014/main" id="{A527317E-0895-B50D-C4CE-D07C08F75099}"/>
              </a:ext>
            </a:extLst>
          </p:cNvPr>
          <p:cNvCxnSpPr>
            <a:cxnSpLocks/>
          </p:cNvCxnSpPr>
          <p:nvPr/>
        </p:nvCxnSpPr>
        <p:spPr>
          <a:xfrm flipV="1">
            <a:off x="2626484" y="3772847"/>
            <a:ext cx="0" cy="112566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to 32">
            <a:extLst>
              <a:ext uri="{FF2B5EF4-FFF2-40B4-BE49-F238E27FC236}">
                <a16:creationId xmlns:a16="http://schemas.microsoft.com/office/drawing/2014/main" id="{D94BACAA-91F6-86E3-7549-748AE0EE8AD4}"/>
              </a:ext>
            </a:extLst>
          </p:cNvPr>
          <p:cNvCxnSpPr>
            <a:endCxn id="3" idx="7"/>
          </p:cNvCxnSpPr>
          <p:nvPr/>
        </p:nvCxnSpPr>
        <p:spPr>
          <a:xfrm flipV="1">
            <a:off x="1563832" y="2771823"/>
            <a:ext cx="2131797" cy="20974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Elipse 34">
            <a:extLst>
              <a:ext uri="{FF2B5EF4-FFF2-40B4-BE49-F238E27FC236}">
                <a16:creationId xmlns:a16="http://schemas.microsoft.com/office/drawing/2014/main" id="{BD560E21-9E25-B9E3-FC7D-35044258ACCE}"/>
              </a:ext>
            </a:extLst>
          </p:cNvPr>
          <p:cNvSpPr/>
          <p:nvPr/>
        </p:nvSpPr>
        <p:spPr>
          <a:xfrm>
            <a:off x="2567048" y="3766650"/>
            <a:ext cx="118872" cy="118872"/>
          </a:xfrm>
          <a:prstGeom prst="ellipse">
            <a:avLst/>
          </a:prstGeom>
          <a:solidFill>
            <a:srgbClr val="A6BF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90DFFE95-F648-084D-DDAB-CFE77B92C384}"/>
              </a:ext>
            </a:extLst>
          </p:cNvPr>
          <p:cNvSpPr txBox="1"/>
          <p:nvPr/>
        </p:nvSpPr>
        <p:spPr>
          <a:xfrm>
            <a:off x="2265669" y="3538672"/>
            <a:ext cx="26351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1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C73D267F-DF70-9A11-C142-3F0CF05DC9CE}"/>
              </a:ext>
            </a:extLst>
          </p:cNvPr>
          <p:cNvSpPr txBox="1"/>
          <p:nvPr/>
        </p:nvSpPr>
        <p:spPr>
          <a:xfrm>
            <a:off x="2288180" y="4208440"/>
            <a:ext cx="31538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1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FD994870-36F1-DED7-D54C-1E89E76CDE30}"/>
              </a:ext>
            </a:extLst>
          </p:cNvPr>
          <p:cNvSpPr txBox="1"/>
          <p:nvPr/>
        </p:nvSpPr>
        <p:spPr>
          <a:xfrm>
            <a:off x="1206264" y="3619125"/>
            <a:ext cx="37682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1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</a:p>
        </p:txBody>
      </p:sp>
      <p:cxnSp>
        <p:nvCxnSpPr>
          <p:cNvPr id="41" name="Conector reto 40">
            <a:extLst>
              <a:ext uri="{FF2B5EF4-FFF2-40B4-BE49-F238E27FC236}">
                <a16:creationId xmlns:a16="http://schemas.microsoft.com/office/drawing/2014/main" id="{D2900E74-9013-A77F-8AED-90BE76151389}"/>
              </a:ext>
            </a:extLst>
          </p:cNvPr>
          <p:cNvCxnSpPr>
            <a:cxnSpLocks/>
            <a:endCxn id="35" idx="5"/>
          </p:cNvCxnSpPr>
          <p:nvPr/>
        </p:nvCxnSpPr>
        <p:spPr>
          <a:xfrm flipH="1" flipV="1">
            <a:off x="2668512" y="3868114"/>
            <a:ext cx="995740" cy="984883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F355F272-91A2-4BAD-ADC3-49FFF243870F}"/>
              </a:ext>
            </a:extLst>
          </p:cNvPr>
          <p:cNvSpPr txBox="1"/>
          <p:nvPr/>
        </p:nvSpPr>
        <p:spPr>
          <a:xfrm>
            <a:off x="3121845" y="3912512"/>
            <a:ext cx="31538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1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76A06D2E-58F3-2E54-B054-422F4E6D6759}"/>
              </a:ext>
            </a:extLst>
          </p:cNvPr>
          <p:cNvSpPr/>
          <p:nvPr/>
        </p:nvSpPr>
        <p:spPr>
          <a:xfrm>
            <a:off x="1563832" y="2784300"/>
            <a:ext cx="2125304" cy="212530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5476387A-2891-0864-E9C9-DE35A2FE9565}"/>
              </a:ext>
            </a:extLst>
          </p:cNvPr>
          <p:cNvSpPr txBox="1"/>
          <p:nvPr/>
        </p:nvSpPr>
        <p:spPr>
          <a:xfrm>
            <a:off x="2685920" y="3129725"/>
            <a:ext cx="26351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100" b="1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CaixaDeTexto 46">
                <a:extLst>
                  <a:ext uri="{FF2B5EF4-FFF2-40B4-BE49-F238E27FC236}">
                    <a16:creationId xmlns:a16="http://schemas.microsoft.com/office/drawing/2014/main" id="{A2176ADE-0B3A-D115-66FA-55CDE9E9F5C6}"/>
                  </a:ext>
                </a:extLst>
              </p:cNvPr>
              <p:cNvSpPr txBox="1"/>
              <p:nvPr/>
            </p:nvSpPr>
            <p:spPr>
              <a:xfrm>
                <a:off x="5260572" y="1566564"/>
                <a:ext cx="3131077" cy="99315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pt-BR" sz="28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sSupPr>
                        <m:e>
                          <m:r>
                            <a:rPr lang="pt-BR" sz="28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𝑟</m:t>
                          </m:r>
                        </m:e>
                        <m:sup>
                          <m:r>
                            <a:rPr lang="pt-BR" sz="28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2</m:t>
                          </m:r>
                        </m:sup>
                      </m:sSup>
                      <m:r>
                        <a:rPr lang="pt-BR" sz="28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=</m:t>
                      </m:r>
                      <m:sSup>
                        <m:sSupPr>
                          <m:ctrlPr>
                            <a:rPr lang="pt-BR" sz="28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sSupPr>
                        <m:e>
                          <m:r>
                            <a:rPr lang="pt-BR" sz="28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𝑎</m:t>
                          </m:r>
                        </m:e>
                        <m:sup>
                          <m:r>
                            <a:rPr lang="pt-BR" sz="28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2</m:t>
                          </m:r>
                        </m:sup>
                      </m:sSup>
                      <m:r>
                        <a:rPr lang="pt-BR" sz="28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+</m:t>
                      </m:r>
                      <m:sSup>
                        <m:sSupPr>
                          <m:ctrlPr>
                            <a:rPr lang="pt-BR" sz="28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pt-BR" sz="2800" b="0" i="1" smtClean="0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  <a:sym typeface="Calibri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pt-BR" sz="2800" b="0" i="1" smtClean="0">
                                      <a:solidFill>
                                        <a:schemeClr val="dk1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Calibri" panose="020F0502020204030204" pitchFamily="34" charset="0"/>
                                      <a:sym typeface="Calibri"/>
                                    </a:rPr>
                                  </m:ctrlPr>
                                </m:fPr>
                                <m:num>
                                  <m:r>
                                    <a:rPr lang="pt-BR" sz="2800" b="0" i="1" smtClean="0">
                                      <a:solidFill>
                                        <a:schemeClr val="dk1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Calibri" panose="020F0502020204030204" pitchFamily="34" charset="0"/>
                                      <a:sym typeface="Calibri"/>
                                    </a:rPr>
                                    <m:t>𝐿</m:t>
                                  </m:r>
                                </m:num>
                                <m:den>
                                  <m:r>
                                    <a:rPr lang="pt-BR" sz="2800" b="0" i="1" smtClean="0">
                                      <a:solidFill>
                                        <a:schemeClr val="dk1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Calibri" panose="020F0502020204030204" pitchFamily="34" charset="0"/>
                                      <a:sym typeface="Calibri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pt-BR" sz="28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pt-BR" sz="2800" dirty="0">
                  <a:solidFill>
                    <a:schemeClr val="dk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endParaRPr>
              </a:p>
            </p:txBody>
          </p:sp>
        </mc:Choice>
        <mc:Fallback xmlns="">
          <p:sp>
            <p:nvSpPr>
              <p:cNvPr id="47" name="CaixaDeTexto 46">
                <a:extLst>
                  <a:ext uri="{FF2B5EF4-FFF2-40B4-BE49-F238E27FC236}">
                    <a16:creationId xmlns:a16="http://schemas.microsoft.com/office/drawing/2014/main" id="{A2176ADE-0B3A-D115-66FA-55CDE9E9F5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0572" y="1566564"/>
                <a:ext cx="3131077" cy="99315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CaixaDeTexto 47">
                <a:extLst>
                  <a:ext uri="{FF2B5EF4-FFF2-40B4-BE49-F238E27FC236}">
                    <a16:creationId xmlns:a16="http://schemas.microsoft.com/office/drawing/2014/main" id="{2ADD064C-BDF5-35B9-AD71-486385666BB8}"/>
                  </a:ext>
                </a:extLst>
              </p:cNvPr>
              <p:cNvSpPr txBox="1"/>
              <p:nvPr/>
            </p:nvSpPr>
            <p:spPr>
              <a:xfrm>
                <a:off x="5260572" y="2635294"/>
                <a:ext cx="3024001" cy="99315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pt-BR" sz="28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sSupPr>
                        <m:e>
                          <m:r>
                            <a:rPr lang="pt-BR" sz="28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𝑟</m:t>
                          </m:r>
                        </m:e>
                        <m:sup>
                          <m:r>
                            <a:rPr lang="pt-BR" sz="28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2</m:t>
                          </m:r>
                        </m:sup>
                      </m:sSup>
                      <m:r>
                        <a:rPr lang="pt-BR" sz="28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=</m:t>
                      </m:r>
                      <m:sSup>
                        <m:sSupPr>
                          <m:ctrlPr>
                            <a:rPr lang="pt-BR" sz="28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pt-BR" sz="2800" b="0" i="1" smtClean="0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  <a:sym typeface="Calibri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pt-BR" sz="2800" b="0" i="1" smtClean="0">
                                      <a:solidFill>
                                        <a:schemeClr val="dk1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Calibri" panose="020F0502020204030204" pitchFamily="34" charset="0"/>
                                      <a:sym typeface="Calibri"/>
                                    </a:rPr>
                                  </m:ctrlPr>
                                </m:fPr>
                                <m:num>
                                  <m:r>
                                    <a:rPr lang="pt-BR" sz="2800" b="0" i="1" smtClean="0">
                                      <a:solidFill>
                                        <a:schemeClr val="dk1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Calibri" panose="020F0502020204030204" pitchFamily="34" charset="0"/>
                                      <a:sym typeface="Calibri"/>
                                    </a:rPr>
                                    <m:t>𝐿</m:t>
                                  </m:r>
                                </m:num>
                                <m:den>
                                  <m:r>
                                    <a:rPr lang="pt-BR" sz="2800" b="0" i="1" smtClean="0">
                                      <a:solidFill>
                                        <a:schemeClr val="dk1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Calibri" panose="020F0502020204030204" pitchFamily="34" charset="0"/>
                                      <a:sym typeface="Calibri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pt-BR" sz="28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2</m:t>
                          </m:r>
                        </m:sup>
                      </m:sSup>
                      <m:r>
                        <a:rPr lang="pt-BR" sz="28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+</m:t>
                      </m:r>
                      <m:sSup>
                        <m:sSupPr>
                          <m:ctrlPr>
                            <a:rPr lang="pt-BR" sz="2800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pt-BR" sz="2800" i="1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  <a:sym typeface="Calibri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pt-BR" sz="2800" i="1">
                                      <a:solidFill>
                                        <a:schemeClr val="dk1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Calibri" panose="020F0502020204030204" pitchFamily="34" charset="0"/>
                                      <a:sym typeface="Calibri"/>
                                    </a:rPr>
                                  </m:ctrlPr>
                                </m:fPr>
                                <m:num>
                                  <m:r>
                                    <a:rPr lang="pt-BR" sz="2800" i="1">
                                      <a:solidFill>
                                        <a:schemeClr val="dk1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Calibri" panose="020F0502020204030204" pitchFamily="34" charset="0"/>
                                      <a:sym typeface="Calibri"/>
                                    </a:rPr>
                                    <m:t>𝐿</m:t>
                                  </m:r>
                                </m:num>
                                <m:den>
                                  <m:r>
                                    <a:rPr lang="pt-BR" sz="2800" i="1">
                                      <a:solidFill>
                                        <a:schemeClr val="dk1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Calibri" panose="020F0502020204030204" pitchFamily="34" charset="0"/>
                                      <a:sym typeface="Calibri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pt-BR" sz="2800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pt-BR" sz="2800" dirty="0">
                  <a:solidFill>
                    <a:schemeClr val="dk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endParaRPr>
              </a:p>
            </p:txBody>
          </p:sp>
        </mc:Choice>
        <mc:Fallback xmlns="">
          <p:sp>
            <p:nvSpPr>
              <p:cNvPr id="48" name="CaixaDeTexto 47">
                <a:extLst>
                  <a:ext uri="{FF2B5EF4-FFF2-40B4-BE49-F238E27FC236}">
                    <a16:creationId xmlns:a16="http://schemas.microsoft.com/office/drawing/2014/main" id="{2ADD064C-BDF5-35B9-AD71-486385666B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0572" y="2635294"/>
                <a:ext cx="3024001" cy="99315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CaixaDeTexto 48">
                <a:extLst>
                  <a:ext uri="{FF2B5EF4-FFF2-40B4-BE49-F238E27FC236}">
                    <a16:creationId xmlns:a16="http://schemas.microsoft.com/office/drawing/2014/main" id="{5340863D-4847-81D4-DBAD-D8368F3A3F30}"/>
                  </a:ext>
                </a:extLst>
              </p:cNvPr>
              <p:cNvSpPr txBox="1"/>
              <p:nvPr/>
            </p:nvSpPr>
            <p:spPr>
              <a:xfrm>
                <a:off x="5260572" y="3708922"/>
                <a:ext cx="2405459" cy="95410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pt-BR" sz="28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sSupPr>
                        <m:e>
                          <m:r>
                            <a:rPr lang="pt-BR" sz="28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𝑟</m:t>
                          </m:r>
                        </m:e>
                        <m:sup>
                          <m:r>
                            <a:rPr lang="pt-BR" sz="28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2</m:t>
                          </m:r>
                        </m:sup>
                      </m:sSup>
                      <m:r>
                        <a:rPr lang="pt-BR" sz="28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=</m:t>
                      </m:r>
                      <m:f>
                        <m:fPr>
                          <m:ctrlPr>
                            <a:rPr lang="pt-BR" sz="28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fPr>
                        <m:num>
                          <m:r>
                            <a:rPr lang="pt-BR" sz="28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2</m:t>
                          </m:r>
                          <m:sSup>
                            <m:sSupPr>
                              <m:ctrlPr>
                                <a:rPr lang="pt-BR" sz="2800" b="0" i="1" smtClean="0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  <a:sym typeface="Calibri"/>
                                </a:rPr>
                              </m:ctrlPr>
                            </m:sSupPr>
                            <m:e>
                              <m:r>
                                <a:rPr lang="pt-BR" sz="2800" b="0" i="1" smtClean="0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  <a:sym typeface="Calibri"/>
                                </a:rPr>
                                <m:t>𝐿</m:t>
                              </m:r>
                            </m:e>
                            <m:sup>
                              <m:r>
                                <a:rPr lang="pt-BR" sz="2800" b="0" i="1" smtClean="0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  <a:sym typeface="Calibri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pt-BR" sz="28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4</m:t>
                          </m:r>
                        </m:den>
                      </m:f>
                      <m:r>
                        <a:rPr lang="pt-BR" sz="28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+</m:t>
                      </m:r>
                      <m:f>
                        <m:fPr>
                          <m:ctrlPr>
                            <a:rPr lang="pt-BR" sz="2800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pt-BR" sz="2800" i="1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  <a:sym typeface="Calibri"/>
                                </a:rPr>
                              </m:ctrlPr>
                            </m:sSupPr>
                            <m:e>
                              <m:r>
                                <a:rPr lang="pt-BR" sz="2800" i="1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  <a:sym typeface="Calibri"/>
                                </a:rPr>
                                <m:t>𝐿</m:t>
                              </m:r>
                            </m:e>
                            <m:sup>
                              <m:r>
                                <a:rPr lang="pt-BR" sz="2800" i="1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  <a:sym typeface="Calibri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pt-BR" sz="28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pt-BR" sz="2800" dirty="0">
                  <a:solidFill>
                    <a:schemeClr val="dk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endParaRPr>
              </a:p>
            </p:txBody>
          </p:sp>
        </mc:Choice>
        <mc:Fallback xmlns="">
          <p:sp>
            <p:nvSpPr>
              <p:cNvPr id="49" name="CaixaDeTexto 48">
                <a:extLst>
                  <a:ext uri="{FF2B5EF4-FFF2-40B4-BE49-F238E27FC236}">
                    <a16:creationId xmlns:a16="http://schemas.microsoft.com/office/drawing/2014/main" id="{5340863D-4847-81D4-DBAD-D8368F3A3F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0572" y="3708922"/>
                <a:ext cx="2405459" cy="95410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CaixaDeTexto 49">
                <a:extLst>
                  <a:ext uri="{FF2B5EF4-FFF2-40B4-BE49-F238E27FC236}">
                    <a16:creationId xmlns:a16="http://schemas.microsoft.com/office/drawing/2014/main" id="{29E6632C-DA8D-8DC9-104E-B00EAD6BFBDA}"/>
                  </a:ext>
                </a:extLst>
              </p:cNvPr>
              <p:cNvSpPr txBox="1"/>
              <p:nvPr/>
            </p:nvSpPr>
            <p:spPr>
              <a:xfrm>
                <a:off x="8143573" y="3648925"/>
                <a:ext cx="1596683" cy="136537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8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𝑟</m:t>
                      </m:r>
                      <m:r>
                        <a:rPr lang="pt-BR" sz="28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pt-BR" sz="28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pt-BR" sz="2800" b="0" i="1" smtClean="0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  <a:sym typeface="Calibri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pt-BR" sz="2800" b="0" i="1" smtClean="0">
                                      <a:solidFill>
                                        <a:schemeClr val="dk1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Calibri" panose="020F0502020204030204" pitchFamily="34" charset="0"/>
                                      <a:sym typeface="Calibri"/>
                                    </a:rPr>
                                  </m:ctrlPr>
                                </m:sSupPr>
                                <m:e>
                                  <m:r>
                                    <a:rPr lang="pt-BR" sz="2800" b="0" i="1" smtClean="0">
                                      <a:solidFill>
                                        <a:schemeClr val="dk1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Calibri" panose="020F0502020204030204" pitchFamily="34" charset="0"/>
                                      <a:sym typeface="Calibri"/>
                                    </a:rPr>
                                    <m:t>𝐿</m:t>
                                  </m:r>
                                </m:e>
                                <m:sup>
                                  <m:r>
                                    <a:rPr lang="pt-BR" sz="2800" b="0" i="1" smtClean="0">
                                      <a:solidFill>
                                        <a:schemeClr val="dk1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Calibri" panose="020F0502020204030204" pitchFamily="34" charset="0"/>
                                      <a:sym typeface="Calibri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pt-BR" sz="2800" b="0" i="1" smtClean="0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  <a:sym typeface="Calibri"/>
                                </a:rPr>
                                <m:t>2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pt-BR" sz="2800" dirty="0">
                  <a:solidFill>
                    <a:schemeClr val="dk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endParaRPr>
              </a:p>
            </p:txBody>
          </p:sp>
        </mc:Choice>
        <mc:Fallback xmlns="">
          <p:sp>
            <p:nvSpPr>
              <p:cNvPr id="50" name="CaixaDeTexto 49">
                <a:extLst>
                  <a:ext uri="{FF2B5EF4-FFF2-40B4-BE49-F238E27FC236}">
                    <a16:creationId xmlns:a16="http://schemas.microsoft.com/office/drawing/2014/main" id="{29E6632C-DA8D-8DC9-104E-B00EAD6BFB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3573" y="3648925"/>
                <a:ext cx="1596683" cy="136537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Retângulo 50">
            <a:extLst>
              <a:ext uri="{FF2B5EF4-FFF2-40B4-BE49-F238E27FC236}">
                <a16:creationId xmlns:a16="http://schemas.microsoft.com/office/drawing/2014/main" id="{E3F1B8DB-282E-3AA9-743E-B55019912021}"/>
              </a:ext>
            </a:extLst>
          </p:cNvPr>
          <p:cNvSpPr/>
          <p:nvPr/>
        </p:nvSpPr>
        <p:spPr>
          <a:xfrm>
            <a:off x="8062354" y="3487605"/>
            <a:ext cx="790347" cy="419535"/>
          </a:xfrm>
          <a:prstGeom prst="rect">
            <a:avLst/>
          </a:prstGeom>
          <a:solidFill>
            <a:srgbClr val="7030A0"/>
          </a:solidFill>
          <a:ln>
            <a:solidFill>
              <a:schemeClr val="tx1"/>
            </a:solidFill>
          </a:ln>
          <a:effectLst>
            <a:outerShdw dist="76200" dir="2220000" algn="ctr" rotWithShape="0">
              <a:srgbClr val="000000">
                <a:alpha val="94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Raio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CaixaDeTexto 52">
                <a:extLst>
                  <a:ext uri="{FF2B5EF4-FFF2-40B4-BE49-F238E27FC236}">
                    <a16:creationId xmlns:a16="http://schemas.microsoft.com/office/drawing/2014/main" id="{AC426058-3E55-3178-BE42-B37ED54196C8}"/>
                  </a:ext>
                </a:extLst>
              </p:cNvPr>
              <p:cNvSpPr txBox="1"/>
              <p:nvPr/>
            </p:nvSpPr>
            <p:spPr>
              <a:xfrm>
                <a:off x="5389424" y="5238021"/>
                <a:ext cx="1165412" cy="89614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8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𝑎</m:t>
                      </m:r>
                      <m:r>
                        <a:rPr lang="pt-BR" sz="28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=</m:t>
                      </m:r>
                      <m:f>
                        <m:fPr>
                          <m:ctrlPr>
                            <a:rPr lang="pt-BR" sz="28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fPr>
                        <m:num>
                          <m:r>
                            <a:rPr lang="pt-BR" sz="28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𝐿</m:t>
                          </m:r>
                        </m:num>
                        <m:den>
                          <m:r>
                            <a:rPr lang="pt-BR" sz="28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pt-BR" sz="2800" dirty="0">
                  <a:solidFill>
                    <a:schemeClr val="dk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endParaRPr>
              </a:p>
            </p:txBody>
          </p:sp>
        </mc:Choice>
        <mc:Fallback xmlns="">
          <p:sp>
            <p:nvSpPr>
              <p:cNvPr id="53" name="CaixaDeTexto 52">
                <a:extLst>
                  <a:ext uri="{FF2B5EF4-FFF2-40B4-BE49-F238E27FC236}">
                    <a16:creationId xmlns:a16="http://schemas.microsoft.com/office/drawing/2014/main" id="{AC426058-3E55-3178-BE42-B37ED54196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9424" y="5238021"/>
                <a:ext cx="1165412" cy="8961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Retângulo 51">
            <a:extLst>
              <a:ext uri="{FF2B5EF4-FFF2-40B4-BE49-F238E27FC236}">
                <a16:creationId xmlns:a16="http://schemas.microsoft.com/office/drawing/2014/main" id="{8F015C2E-4400-6D6C-5BB6-367520C4BDDC}"/>
              </a:ext>
            </a:extLst>
          </p:cNvPr>
          <p:cNvSpPr/>
          <p:nvPr/>
        </p:nvSpPr>
        <p:spPr>
          <a:xfrm>
            <a:off x="5256366" y="4830270"/>
            <a:ext cx="1431529" cy="419535"/>
          </a:xfrm>
          <a:prstGeom prst="rect">
            <a:avLst/>
          </a:prstGeom>
          <a:solidFill>
            <a:srgbClr val="A6BF80"/>
          </a:solidFill>
          <a:ln>
            <a:solidFill>
              <a:schemeClr val="tx1"/>
            </a:solidFill>
          </a:ln>
          <a:effectLst>
            <a:outerShdw dist="76200" dir="2220000" algn="ctr" rotWithShape="0">
              <a:srgbClr val="000000">
                <a:alpha val="94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Apótema</a:t>
            </a:r>
          </a:p>
        </p:txBody>
      </p:sp>
    </p:spTree>
    <p:extLst>
      <p:ext uri="{BB962C8B-B14F-4D97-AF65-F5344CB8AC3E}">
        <p14:creationId xmlns:p14="http://schemas.microsoft.com/office/powerpoint/2010/main" val="3360868702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091 -0.01829 L -2.5E-6 1.48148E-6 Z " pathEditMode="relative" rAng="0" ptsTypes="AAA">
                                      <p:cBhvr>
                                        <p:cTn id="6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" y="-926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091 -0.01829 L -2.5E-6 1.48148E-6 Z " pathEditMode="relative" rAng="0" ptsTypes="AAA">
                                      <p:cBhvr>
                                        <p:cTn id="8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" y="-92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091 -0.01829 L -2.5E-6 1.48148E-6 Z " pathEditMode="relative" rAng="0" ptsTypes="AAA">
                                      <p:cBhvr>
                                        <p:cTn id="10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" y="-926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0" grpId="0" animBg="1"/>
      <p:bldP spid="31" grpId="0" animBg="1"/>
      <p:bldP spid="35" grpId="0" animBg="1"/>
      <p:bldP spid="36" grpId="0"/>
      <p:bldP spid="37" grpId="0"/>
      <p:bldP spid="38" grpId="0"/>
      <p:bldP spid="46" grpId="0"/>
      <p:bldP spid="2" grpId="0" animBg="1"/>
      <p:bldP spid="44" grpId="0"/>
      <p:bldP spid="47" grpId="0" animBg="1"/>
      <p:bldP spid="48" grpId="0" animBg="1"/>
      <p:bldP spid="49" grpId="0" animBg="1"/>
      <p:bldP spid="50" grpId="0" animBg="1"/>
      <p:bldP spid="51" grpId="0" animBg="1"/>
      <p:bldP spid="53" grpId="0" animBg="1"/>
      <p:bldP spid="5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8328A8B0-4A88-C342-BC8A-975229DC53B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162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D6B9D950-502A-FA34-4A40-B651A064FCAE}"/>
              </a:ext>
            </a:extLst>
          </p:cNvPr>
          <p:cNvSpPr/>
          <p:nvPr/>
        </p:nvSpPr>
        <p:spPr>
          <a:xfrm>
            <a:off x="330527" y="223305"/>
            <a:ext cx="11591925" cy="6381750"/>
          </a:xfrm>
          <a:prstGeom prst="roundRect">
            <a:avLst>
              <a:gd name="adj" fmla="val 4419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1D03AC66-965A-F110-F808-866E6D5F0D73}"/>
              </a:ext>
            </a:extLst>
          </p:cNvPr>
          <p:cNvSpPr/>
          <p:nvPr/>
        </p:nvSpPr>
        <p:spPr>
          <a:xfrm>
            <a:off x="409944" y="342991"/>
            <a:ext cx="11372112" cy="32405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504C94ED-155D-9FD0-C77F-2F9C34F5C3D5}"/>
              </a:ext>
            </a:extLst>
          </p:cNvPr>
          <p:cNvSpPr/>
          <p:nvPr/>
        </p:nvSpPr>
        <p:spPr>
          <a:xfrm>
            <a:off x="626724" y="425450"/>
            <a:ext cx="143839" cy="143839"/>
          </a:xfrm>
          <a:prstGeom prst="ellipse">
            <a:avLst/>
          </a:prstGeom>
          <a:solidFill>
            <a:srgbClr val="A6BF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A43C9160-9788-7515-43A4-FFEF7570ACE6}"/>
              </a:ext>
            </a:extLst>
          </p:cNvPr>
          <p:cNvSpPr/>
          <p:nvPr/>
        </p:nvSpPr>
        <p:spPr>
          <a:xfrm>
            <a:off x="866267" y="429801"/>
            <a:ext cx="143839" cy="143839"/>
          </a:xfrm>
          <a:prstGeom prst="ellipse">
            <a:avLst/>
          </a:prstGeom>
          <a:solidFill>
            <a:srgbClr val="A6BF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123EF1AD-E8D5-3FC0-8D28-7394B9F57CD7}"/>
              </a:ext>
            </a:extLst>
          </p:cNvPr>
          <p:cNvSpPr/>
          <p:nvPr/>
        </p:nvSpPr>
        <p:spPr>
          <a:xfrm>
            <a:off x="1105810" y="430049"/>
            <a:ext cx="143839" cy="143839"/>
          </a:xfrm>
          <a:prstGeom prst="ellipse">
            <a:avLst/>
          </a:prstGeom>
          <a:solidFill>
            <a:srgbClr val="A6BF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10" name="Google Shape;185;p24">
            <a:extLst>
              <a:ext uri="{FF2B5EF4-FFF2-40B4-BE49-F238E27FC236}">
                <a16:creationId xmlns:a16="http://schemas.microsoft.com/office/drawing/2014/main" id="{4B34B01A-6D8C-2828-1FB0-780C4639CEB2}"/>
              </a:ext>
            </a:extLst>
          </p:cNvPr>
          <p:cNvGrpSpPr/>
          <p:nvPr/>
        </p:nvGrpSpPr>
        <p:grpSpPr>
          <a:xfrm rot="548993">
            <a:off x="-112697" y="6140617"/>
            <a:ext cx="1043559" cy="772287"/>
            <a:chOff x="9957437" y="1479512"/>
            <a:chExt cx="1043559" cy="772287"/>
          </a:xfrm>
        </p:grpSpPr>
        <p:sp>
          <p:nvSpPr>
            <p:cNvPr id="11" name="Google Shape;186;p24">
              <a:extLst>
                <a:ext uri="{FF2B5EF4-FFF2-40B4-BE49-F238E27FC236}">
                  <a16:creationId xmlns:a16="http://schemas.microsoft.com/office/drawing/2014/main" id="{91EB37B0-B56B-B9D0-E003-371409C46D37}"/>
                </a:ext>
              </a:extLst>
            </p:cNvPr>
            <p:cNvSpPr/>
            <p:nvPr/>
          </p:nvSpPr>
          <p:spPr>
            <a:xfrm>
              <a:off x="10014111" y="1511707"/>
              <a:ext cx="986885" cy="740092"/>
            </a:xfrm>
            <a:custGeom>
              <a:avLst/>
              <a:gdLst/>
              <a:ahLst/>
              <a:cxnLst/>
              <a:rect l="l" t="t" r="r" b="b"/>
              <a:pathLst>
                <a:path w="986885" h="740092" extrusionOk="0">
                  <a:moveTo>
                    <a:pt x="695611" y="450342"/>
                  </a:moveTo>
                  <a:lnTo>
                    <a:pt x="986885" y="368046"/>
                  </a:lnTo>
                  <a:lnTo>
                    <a:pt x="737616" y="331946"/>
                  </a:lnTo>
                  <a:lnTo>
                    <a:pt x="902875" y="194215"/>
                  </a:lnTo>
                  <a:lnTo>
                    <a:pt x="661606" y="248603"/>
                  </a:lnTo>
                  <a:lnTo>
                    <a:pt x="732091" y="52388"/>
                  </a:lnTo>
                  <a:lnTo>
                    <a:pt x="538353" y="207550"/>
                  </a:lnTo>
                  <a:lnTo>
                    <a:pt x="456152" y="0"/>
                  </a:lnTo>
                  <a:lnTo>
                    <a:pt x="408432" y="209836"/>
                  </a:lnTo>
                  <a:lnTo>
                    <a:pt x="195739" y="43529"/>
                  </a:lnTo>
                  <a:lnTo>
                    <a:pt x="306610" y="262795"/>
                  </a:lnTo>
                  <a:lnTo>
                    <a:pt x="67723" y="239363"/>
                  </a:lnTo>
                  <a:lnTo>
                    <a:pt x="251174" y="339757"/>
                  </a:lnTo>
                  <a:lnTo>
                    <a:pt x="0" y="419957"/>
                  </a:lnTo>
                  <a:lnTo>
                    <a:pt x="261556" y="437102"/>
                  </a:lnTo>
                  <a:lnTo>
                    <a:pt x="93821" y="565118"/>
                  </a:lnTo>
                  <a:lnTo>
                    <a:pt x="340805" y="506730"/>
                  </a:lnTo>
                  <a:lnTo>
                    <a:pt x="293180" y="740093"/>
                  </a:lnTo>
                  <a:lnTo>
                    <a:pt x="449294" y="550926"/>
                  </a:lnTo>
                  <a:lnTo>
                    <a:pt x="541687" y="730472"/>
                  </a:lnTo>
                  <a:lnTo>
                    <a:pt x="583121" y="548640"/>
                  </a:lnTo>
                  <a:lnTo>
                    <a:pt x="812482" y="687419"/>
                  </a:lnTo>
                  <a:lnTo>
                    <a:pt x="730948" y="544449"/>
                  </a:lnTo>
                  <a:lnTo>
                    <a:pt x="909066" y="601885"/>
                  </a:lnTo>
                  <a:lnTo>
                    <a:pt x="695611" y="450342"/>
                  </a:lnTo>
                  <a:close/>
                </a:path>
              </a:pathLst>
            </a:custGeom>
            <a:solidFill>
              <a:schemeClr val="dk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87;p24">
              <a:extLst>
                <a:ext uri="{FF2B5EF4-FFF2-40B4-BE49-F238E27FC236}">
                  <a16:creationId xmlns:a16="http://schemas.microsoft.com/office/drawing/2014/main" id="{C8ADC99D-B7CE-0E6D-F4B5-393DC1FE6FB4}"/>
                </a:ext>
              </a:extLst>
            </p:cNvPr>
            <p:cNvSpPr/>
            <p:nvPr/>
          </p:nvSpPr>
          <p:spPr>
            <a:xfrm>
              <a:off x="9957437" y="1479512"/>
              <a:ext cx="982980" cy="740092"/>
            </a:xfrm>
            <a:custGeom>
              <a:avLst/>
              <a:gdLst/>
              <a:ahLst/>
              <a:cxnLst/>
              <a:rect l="l" t="t" r="r" b="b"/>
              <a:pathLst>
                <a:path w="982980" h="740092" extrusionOk="0">
                  <a:moveTo>
                    <a:pt x="717423" y="443103"/>
                  </a:moveTo>
                  <a:lnTo>
                    <a:pt x="982980" y="368046"/>
                  </a:lnTo>
                  <a:lnTo>
                    <a:pt x="733711" y="331946"/>
                  </a:lnTo>
                  <a:lnTo>
                    <a:pt x="898970" y="194310"/>
                  </a:lnTo>
                  <a:lnTo>
                    <a:pt x="657797" y="248698"/>
                  </a:lnTo>
                  <a:lnTo>
                    <a:pt x="728186" y="52483"/>
                  </a:lnTo>
                  <a:lnTo>
                    <a:pt x="534448" y="207645"/>
                  </a:lnTo>
                  <a:lnTo>
                    <a:pt x="452342" y="0"/>
                  </a:lnTo>
                  <a:lnTo>
                    <a:pt x="404527" y="209836"/>
                  </a:lnTo>
                  <a:lnTo>
                    <a:pt x="194405" y="80772"/>
                  </a:lnTo>
                  <a:lnTo>
                    <a:pt x="302705" y="262795"/>
                  </a:lnTo>
                  <a:lnTo>
                    <a:pt x="63818" y="239363"/>
                  </a:lnTo>
                  <a:lnTo>
                    <a:pt x="247364" y="339757"/>
                  </a:lnTo>
                  <a:lnTo>
                    <a:pt x="0" y="395288"/>
                  </a:lnTo>
                  <a:lnTo>
                    <a:pt x="257746" y="437102"/>
                  </a:lnTo>
                  <a:lnTo>
                    <a:pt x="90011" y="565214"/>
                  </a:lnTo>
                  <a:lnTo>
                    <a:pt x="336995" y="506730"/>
                  </a:lnTo>
                  <a:lnTo>
                    <a:pt x="289370" y="740093"/>
                  </a:lnTo>
                  <a:lnTo>
                    <a:pt x="445389" y="551021"/>
                  </a:lnTo>
                  <a:lnTo>
                    <a:pt x="537781" y="730472"/>
                  </a:lnTo>
                  <a:lnTo>
                    <a:pt x="579215" y="548640"/>
                  </a:lnTo>
                  <a:lnTo>
                    <a:pt x="768668" y="677037"/>
                  </a:lnTo>
                  <a:lnTo>
                    <a:pt x="683228" y="491681"/>
                  </a:lnTo>
                  <a:lnTo>
                    <a:pt x="900208" y="556355"/>
                  </a:lnTo>
                  <a:lnTo>
                    <a:pt x="717423" y="44310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88;p24">
              <a:extLst>
                <a:ext uri="{FF2B5EF4-FFF2-40B4-BE49-F238E27FC236}">
                  <a16:creationId xmlns:a16="http://schemas.microsoft.com/office/drawing/2014/main" id="{712B8BA8-3122-BAD2-AF5F-2A1786F3E424}"/>
                </a:ext>
              </a:extLst>
            </p:cNvPr>
            <p:cNvSpPr/>
            <p:nvPr/>
          </p:nvSpPr>
          <p:spPr>
            <a:xfrm>
              <a:off x="9957437" y="1479512"/>
              <a:ext cx="982980" cy="740092"/>
            </a:xfrm>
            <a:custGeom>
              <a:avLst/>
              <a:gdLst/>
              <a:ahLst/>
              <a:cxnLst/>
              <a:rect l="l" t="t" r="r" b="b"/>
              <a:pathLst>
                <a:path w="982980" h="740092" extrusionOk="0">
                  <a:moveTo>
                    <a:pt x="717423" y="443103"/>
                  </a:moveTo>
                  <a:lnTo>
                    <a:pt x="982980" y="368046"/>
                  </a:lnTo>
                  <a:lnTo>
                    <a:pt x="733711" y="331946"/>
                  </a:lnTo>
                  <a:lnTo>
                    <a:pt x="898970" y="194310"/>
                  </a:lnTo>
                  <a:lnTo>
                    <a:pt x="657797" y="248698"/>
                  </a:lnTo>
                  <a:lnTo>
                    <a:pt x="728186" y="52483"/>
                  </a:lnTo>
                  <a:lnTo>
                    <a:pt x="534448" y="207645"/>
                  </a:lnTo>
                  <a:lnTo>
                    <a:pt x="452342" y="0"/>
                  </a:lnTo>
                  <a:lnTo>
                    <a:pt x="404527" y="209836"/>
                  </a:lnTo>
                  <a:lnTo>
                    <a:pt x="194405" y="80772"/>
                  </a:lnTo>
                  <a:lnTo>
                    <a:pt x="302705" y="262795"/>
                  </a:lnTo>
                  <a:lnTo>
                    <a:pt x="63818" y="239363"/>
                  </a:lnTo>
                  <a:lnTo>
                    <a:pt x="247364" y="339757"/>
                  </a:lnTo>
                  <a:lnTo>
                    <a:pt x="0" y="395288"/>
                  </a:lnTo>
                  <a:lnTo>
                    <a:pt x="257746" y="437102"/>
                  </a:lnTo>
                  <a:lnTo>
                    <a:pt x="90011" y="565214"/>
                  </a:lnTo>
                  <a:lnTo>
                    <a:pt x="336995" y="506730"/>
                  </a:lnTo>
                  <a:lnTo>
                    <a:pt x="289370" y="740093"/>
                  </a:lnTo>
                  <a:lnTo>
                    <a:pt x="445389" y="551021"/>
                  </a:lnTo>
                  <a:lnTo>
                    <a:pt x="537781" y="730472"/>
                  </a:lnTo>
                  <a:lnTo>
                    <a:pt x="579215" y="548640"/>
                  </a:lnTo>
                  <a:lnTo>
                    <a:pt x="768668" y="677037"/>
                  </a:lnTo>
                  <a:lnTo>
                    <a:pt x="683228" y="491681"/>
                  </a:lnTo>
                  <a:lnTo>
                    <a:pt x="900208" y="556355"/>
                  </a:lnTo>
                  <a:lnTo>
                    <a:pt x="717423" y="443103"/>
                  </a:lnTo>
                  <a:close/>
                </a:path>
              </a:pathLst>
            </a:custGeom>
            <a:solidFill>
              <a:srgbClr val="BF4215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" name="Google Shape;213;p24">
            <a:extLst>
              <a:ext uri="{FF2B5EF4-FFF2-40B4-BE49-F238E27FC236}">
                <a16:creationId xmlns:a16="http://schemas.microsoft.com/office/drawing/2014/main" id="{63D1FCB1-BD13-EC2C-692B-A40A9044DFE8}"/>
              </a:ext>
            </a:extLst>
          </p:cNvPr>
          <p:cNvGrpSpPr/>
          <p:nvPr/>
        </p:nvGrpSpPr>
        <p:grpSpPr>
          <a:xfrm rot="1184467">
            <a:off x="11048815" y="224002"/>
            <a:ext cx="996886" cy="546735"/>
            <a:chOff x="8931404" y="1558093"/>
            <a:chExt cx="996886" cy="546735"/>
          </a:xfrm>
        </p:grpSpPr>
        <p:grpSp>
          <p:nvGrpSpPr>
            <p:cNvPr id="15" name="Google Shape;214;p24">
              <a:extLst>
                <a:ext uri="{FF2B5EF4-FFF2-40B4-BE49-F238E27FC236}">
                  <a16:creationId xmlns:a16="http://schemas.microsoft.com/office/drawing/2014/main" id="{534E1B2A-B407-7B67-2F0C-85389B47B702}"/>
                </a:ext>
              </a:extLst>
            </p:cNvPr>
            <p:cNvGrpSpPr/>
            <p:nvPr/>
          </p:nvGrpSpPr>
          <p:grpSpPr>
            <a:xfrm>
              <a:off x="8931404" y="1558093"/>
              <a:ext cx="996886" cy="546735"/>
              <a:chOff x="8931404" y="1558093"/>
              <a:chExt cx="996886" cy="546735"/>
            </a:xfrm>
          </p:grpSpPr>
          <p:sp>
            <p:nvSpPr>
              <p:cNvPr id="22" name="Google Shape;215;p24">
                <a:extLst>
                  <a:ext uri="{FF2B5EF4-FFF2-40B4-BE49-F238E27FC236}">
                    <a16:creationId xmlns:a16="http://schemas.microsoft.com/office/drawing/2014/main" id="{95F73676-CA12-0266-94C4-F416E3129E16}"/>
                  </a:ext>
                </a:extLst>
              </p:cNvPr>
              <p:cNvSpPr/>
              <p:nvPr/>
            </p:nvSpPr>
            <p:spPr>
              <a:xfrm>
                <a:off x="9269923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1" y="546735"/>
                      <a:pt x="0" y="424344"/>
                      <a:pt x="0" y="273368"/>
                    </a:cubicBezTo>
                    <a:cubicBezTo>
                      <a:pt x="0" y="122391"/>
                      <a:pt x="122391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216;p24">
                <a:extLst>
                  <a:ext uri="{FF2B5EF4-FFF2-40B4-BE49-F238E27FC236}">
                    <a16:creationId xmlns:a16="http://schemas.microsoft.com/office/drawing/2014/main" id="{BA9D66FE-BAC2-29B9-2637-082CFCF2FED3}"/>
                  </a:ext>
                </a:extLst>
              </p:cNvPr>
              <p:cNvSpPr/>
              <p:nvPr/>
            </p:nvSpPr>
            <p:spPr>
              <a:xfrm>
                <a:off x="9381556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1" y="546735"/>
                      <a:pt x="0" y="424344"/>
                      <a:pt x="0" y="273368"/>
                    </a:cubicBezTo>
                    <a:cubicBezTo>
                      <a:pt x="0" y="122391"/>
                      <a:pt x="122391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" name="Google Shape;217;p24">
                <a:extLst>
                  <a:ext uri="{FF2B5EF4-FFF2-40B4-BE49-F238E27FC236}">
                    <a16:creationId xmlns:a16="http://schemas.microsoft.com/office/drawing/2014/main" id="{F8896330-AEDF-BCB0-3FF5-8D4662EA9C9B}"/>
                  </a:ext>
                </a:extLst>
              </p:cNvPr>
              <p:cNvSpPr/>
              <p:nvPr/>
            </p:nvSpPr>
            <p:spPr>
              <a:xfrm>
                <a:off x="8931404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1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218;p24">
                <a:extLst>
                  <a:ext uri="{FF2B5EF4-FFF2-40B4-BE49-F238E27FC236}">
                    <a16:creationId xmlns:a16="http://schemas.microsoft.com/office/drawing/2014/main" id="{0343F2C1-9951-5152-395E-441C5574FCD6}"/>
                  </a:ext>
                </a:extLst>
              </p:cNvPr>
              <p:cNvSpPr/>
              <p:nvPr/>
            </p:nvSpPr>
            <p:spPr>
              <a:xfrm>
                <a:off x="9043037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0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" name="Google Shape;219;p24">
              <a:extLst>
                <a:ext uri="{FF2B5EF4-FFF2-40B4-BE49-F238E27FC236}">
                  <a16:creationId xmlns:a16="http://schemas.microsoft.com/office/drawing/2014/main" id="{C4FD479E-D5C5-3F46-BAEE-5A054623E54F}"/>
                </a:ext>
              </a:extLst>
            </p:cNvPr>
            <p:cNvGrpSpPr/>
            <p:nvPr/>
          </p:nvGrpSpPr>
          <p:grpSpPr>
            <a:xfrm>
              <a:off x="9156480" y="1558093"/>
              <a:ext cx="546734" cy="546735"/>
              <a:chOff x="9156480" y="1558093"/>
              <a:chExt cx="546734" cy="546735"/>
            </a:xfrm>
          </p:grpSpPr>
          <p:sp>
            <p:nvSpPr>
              <p:cNvPr id="17" name="Google Shape;220;p24">
                <a:extLst>
                  <a:ext uri="{FF2B5EF4-FFF2-40B4-BE49-F238E27FC236}">
                    <a16:creationId xmlns:a16="http://schemas.microsoft.com/office/drawing/2014/main" id="{62208404-8FD9-FEC1-5A78-29647A28AB00}"/>
                  </a:ext>
                </a:extLst>
              </p:cNvPr>
              <p:cNvSpPr/>
              <p:nvPr/>
            </p:nvSpPr>
            <p:spPr>
              <a:xfrm>
                <a:off x="9156480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0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solidFill>
                <a:srgbClr val="FDE33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221;p24">
                <a:extLst>
                  <a:ext uri="{FF2B5EF4-FFF2-40B4-BE49-F238E27FC236}">
                    <a16:creationId xmlns:a16="http://schemas.microsoft.com/office/drawing/2014/main" id="{6A9F3CA3-CB02-0242-6F55-460CE9F03D7F}"/>
                  </a:ext>
                </a:extLst>
              </p:cNvPr>
              <p:cNvSpPr/>
              <p:nvPr/>
            </p:nvSpPr>
            <p:spPr>
              <a:xfrm>
                <a:off x="9156480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0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solidFill>
                <a:srgbClr val="A6BF80"/>
              </a:solidFill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222;p24">
                <a:extLst>
                  <a:ext uri="{FF2B5EF4-FFF2-40B4-BE49-F238E27FC236}">
                    <a16:creationId xmlns:a16="http://schemas.microsoft.com/office/drawing/2014/main" id="{FD287823-80D8-7ECD-5E28-F40196F7264B}"/>
                  </a:ext>
                </a:extLst>
              </p:cNvPr>
              <p:cNvSpPr/>
              <p:nvPr/>
            </p:nvSpPr>
            <p:spPr>
              <a:xfrm>
                <a:off x="9271351" y="1798885"/>
                <a:ext cx="316801" cy="230600"/>
              </a:xfrm>
              <a:custGeom>
                <a:avLst/>
                <a:gdLst/>
                <a:ahLst/>
                <a:cxnLst/>
                <a:rect l="l" t="t" r="r" b="b"/>
                <a:pathLst>
                  <a:path w="316801" h="230600" extrusionOk="0">
                    <a:moveTo>
                      <a:pt x="316802" y="0"/>
                    </a:moveTo>
                    <a:lnTo>
                      <a:pt x="316802" y="72200"/>
                    </a:lnTo>
                    <a:cubicBezTo>
                      <a:pt x="316802" y="159639"/>
                      <a:pt x="245936" y="230600"/>
                      <a:pt x="158401" y="230600"/>
                    </a:cubicBezTo>
                    <a:lnTo>
                      <a:pt x="158401" y="230600"/>
                    </a:lnTo>
                    <a:cubicBezTo>
                      <a:pt x="70961" y="230600"/>
                      <a:pt x="0" y="159734"/>
                      <a:pt x="0" y="72200"/>
                    </a:cubicBez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223;p24">
                <a:extLst>
                  <a:ext uri="{FF2B5EF4-FFF2-40B4-BE49-F238E27FC236}">
                    <a16:creationId xmlns:a16="http://schemas.microsoft.com/office/drawing/2014/main" id="{39A61264-43E1-15E8-7A1E-695F1DE0C368}"/>
                  </a:ext>
                </a:extLst>
              </p:cNvPr>
              <p:cNvSpPr/>
              <p:nvPr/>
            </p:nvSpPr>
            <p:spPr>
              <a:xfrm>
                <a:off x="9329644" y="1659249"/>
                <a:ext cx="70675" cy="172211"/>
              </a:xfrm>
              <a:custGeom>
                <a:avLst/>
                <a:gdLst/>
                <a:ahLst/>
                <a:cxnLst/>
                <a:rect l="l" t="t" r="r" b="b"/>
                <a:pathLst>
                  <a:path w="70675" h="172211" extrusionOk="0">
                    <a:moveTo>
                      <a:pt x="70676" y="86106"/>
                    </a:moveTo>
                    <a:cubicBezTo>
                      <a:pt x="70676" y="133636"/>
                      <a:pt x="54864" y="172212"/>
                      <a:pt x="35338" y="172212"/>
                    </a:cubicBezTo>
                    <a:cubicBezTo>
                      <a:pt x="15812" y="172212"/>
                      <a:pt x="0" y="133636"/>
                      <a:pt x="0" y="86106"/>
                    </a:cubicBezTo>
                    <a:cubicBezTo>
                      <a:pt x="0" y="38576"/>
                      <a:pt x="15812" y="0"/>
                      <a:pt x="35338" y="0"/>
                    </a:cubicBezTo>
                    <a:cubicBezTo>
                      <a:pt x="54864" y="0"/>
                      <a:pt x="70676" y="38576"/>
                      <a:pt x="70676" y="86106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24;p24">
                <a:extLst>
                  <a:ext uri="{FF2B5EF4-FFF2-40B4-BE49-F238E27FC236}">
                    <a16:creationId xmlns:a16="http://schemas.microsoft.com/office/drawing/2014/main" id="{9AC2C1D9-72D6-C71B-4EB8-4D3C19A45622}"/>
                  </a:ext>
                </a:extLst>
              </p:cNvPr>
              <p:cNvSpPr/>
              <p:nvPr/>
            </p:nvSpPr>
            <p:spPr>
              <a:xfrm>
                <a:off x="9459280" y="1659249"/>
                <a:ext cx="70675" cy="172211"/>
              </a:xfrm>
              <a:custGeom>
                <a:avLst/>
                <a:gdLst/>
                <a:ahLst/>
                <a:cxnLst/>
                <a:rect l="l" t="t" r="r" b="b"/>
                <a:pathLst>
                  <a:path w="70675" h="172211" extrusionOk="0">
                    <a:moveTo>
                      <a:pt x="70675" y="86106"/>
                    </a:moveTo>
                    <a:cubicBezTo>
                      <a:pt x="70675" y="133636"/>
                      <a:pt x="54864" y="172212"/>
                      <a:pt x="35338" y="172212"/>
                    </a:cubicBezTo>
                    <a:cubicBezTo>
                      <a:pt x="15812" y="172212"/>
                      <a:pt x="0" y="133636"/>
                      <a:pt x="0" y="86106"/>
                    </a:cubicBezTo>
                    <a:cubicBezTo>
                      <a:pt x="0" y="38576"/>
                      <a:pt x="15812" y="0"/>
                      <a:pt x="35338" y="0"/>
                    </a:cubicBezTo>
                    <a:cubicBezTo>
                      <a:pt x="54864" y="0"/>
                      <a:pt x="70675" y="38576"/>
                      <a:pt x="70675" y="86106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6" name="Google Shape;290;p25">
            <a:extLst>
              <a:ext uri="{FF2B5EF4-FFF2-40B4-BE49-F238E27FC236}">
                <a16:creationId xmlns:a16="http://schemas.microsoft.com/office/drawing/2014/main" id="{74FD52B0-1A9D-D10F-E1C1-06D9904D6880}"/>
              </a:ext>
            </a:extLst>
          </p:cNvPr>
          <p:cNvGrpSpPr/>
          <p:nvPr/>
        </p:nvGrpSpPr>
        <p:grpSpPr>
          <a:xfrm rot="20862059">
            <a:off x="11329421" y="6116924"/>
            <a:ext cx="799002" cy="631251"/>
            <a:chOff x="7946233" y="1488751"/>
            <a:chExt cx="867443" cy="685323"/>
          </a:xfrm>
        </p:grpSpPr>
        <p:sp>
          <p:nvSpPr>
            <p:cNvPr id="27" name="Google Shape;291;p25">
              <a:extLst>
                <a:ext uri="{FF2B5EF4-FFF2-40B4-BE49-F238E27FC236}">
                  <a16:creationId xmlns:a16="http://schemas.microsoft.com/office/drawing/2014/main" id="{5FB9FCEB-0645-CC64-79E5-F0C41BBE8248}"/>
                </a:ext>
              </a:extLst>
            </p:cNvPr>
            <p:cNvSpPr/>
            <p:nvPr/>
          </p:nvSpPr>
          <p:spPr>
            <a:xfrm>
              <a:off x="7946233" y="1569428"/>
              <a:ext cx="866108" cy="604646"/>
            </a:xfrm>
            <a:custGeom>
              <a:avLst/>
              <a:gdLst/>
              <a:ahLst/>
              <a:cxnLst/>
              <a:rect l="l" t="t" r="r" b="b"/>
              <a:pathLst>
                <a:path w="866108" h="604646" extrusionOk="0">
                  <a:moveTo>
                    <a:pt x="272320" y="529876"/>
                  </a:moveTo>
                  <a:lnTo>
                    <a:pt x="866108" y="388525"/>
                  </a:lnTo>
                  <a:lnTo>
                    <a:pt x="702659" y="0"/>
                  </a:lnTo>
                  <a:lnTo>
                    <a:pt x="186404" y="325755"/>
                  </a:lnTo>
                  <a:lnTo>
                    <a:pt x="154972" y="251079"/>
                  </a:lnTo>
                  <a:cubicBezTo>
                    <a:pt x="154972" y="251079"/>
                    <a:pt x="134684" y="381857"/>
                    <a:pt x="0" y="524351"/>
                  </a:cubicBezTo>
                  <a:cubicBezTo>
                    <a:pt x="196025" y="527685"/>
                    <a:pt x="303752" y="604647"/>
                    <a:pt x="303752" y="604647"/>
                  </a:cubicBezTo>
                  <a:lnTo>
                    <a:pt x="272320" y="529971"/>
                  </a:lnTo>
                  <a:close/>
                </a:path>
              </a:pathLst>
            </a:custGeom>
            <a:solidFill>
              <a:schemeClr val="dk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92;p25">
              <a:extLst>
                <a:ext uri="{FF2B5EF4-FFF2-40B4-BE49-F238E27FC236}">
                  <a16:creationId xmlns:a16="http://schemas.microsoft.com/office/drawing/2014/main" id="{6B0D0563-DC15-71A0-77F2-41F9CD1560B1}"/>
                </a:ext>
              </a:extLst>
            </p:cNvPr>
            <p:cNvSpPr/>
            <p:nvPr/>
          </p:nvSpPr>
          <p:spPr>
            <a:xfrm>
              <a:off x="7947472" y="1488751"/>
              <a:ext cx="866203" cy="604646"/>
            </a:xfrm>
            <a:custGeom>
              <a:avLst/>
              <a:gdLst/>
              <a:ahLst/>
              <a:cxnLst/>
              <a:rect l="l" t="t" r="r" b="b"/>
              <a:pathLst>
                <a:path w="866203" h="604646" extrusionOk="0">
                  <a:moveTo>
                    <a:pt x="272415" y="529971"/>
                  </a:moveTo>
                  <a:lnTo>
                    <a:pt x="866203" y="388620"/>
                  </a:lnTo>
                  <a:lnTo>
                    <a:pt x="702659" y="0"/>
                  </a:lnTo>
                  <a:lnTo>
                    <a:pt x="186404" y="325755"/>
                  </a:lnTo>
                  <a:lnTo>
                    <a:pt x="154972" y="251079"/>
                  </a:lnTo>
                  <a:cubicBezTo>
                    <a:pt x="154972" y="251079"/>
                    <a:pt x="134684" y="381857"/>
                    <a:pt x="0" y="524351"/>
                  </a:cubicBezTo>
                  <a:cubicBezTo>
                    <a:pt x="196024" y="527685"/>
                    <a:pt x="303752" y="604647"/>
                    <a:pt x="303752" y="604647"/>
                  </a:cubicBezTo>
                  <a:lnTo>
                    <a:pt x="272320" y="529971"/>
                  </a:lnTo>
                  <a:close/>
                </a:path>
              </a:pathLst>
            </a:custGeom>
            <a:solidFill>
              <a:srgbClr val="FF705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3;p25">
              <a:extLst>
                <a:ext uri="{FF2B5EF4-FFF2-40B4-BE49-F238E27FC236}">
                  <a16:creationId xmlns:a16="http://schemas.microsoft.com/office/drawing/2014/main" id="{F4F056CB-FF94-FB56-9CC7-C2EE670852CD}"/>
                </a:ext>
              </a:extLst>
            </p:cNvPr>
            <p:cNvSpPr/>
            <p:nvPr/>
          </p:nvSpPr>
          <p:spPr>
            <a:xfrm>
              <a:off x="7947473" y="1488751"/>
              <a:ext cx="866203" cy="604646"/>
            </a:xfrm>
            <a:custGeom>
              <a:avLst/>
              <a:gdLst/>
              <a:ahLst/>
              <a:cxnLst/>
              <a:rect l="l" t="t" r="r" b="b"/>
              <a:pathLst>
                <a:path w="866203" h="604646" extrusionOk="0">
                  <a:moveTo>
                    <a:pt x="272415" y="529971"/>
                  </a:moveTo>
                  <a:lnTo>
                    <a:pt x="866203" y="388620"/>
                  </a:lnTo>
                  <a:lnTo>
                    <a:pt x="702659" y="0"/>
                  </a:lnTo>
                  <a:lnTo>
                    <a:pt x="186404" y="325755"/>
                  </a:lnTo>
                  <a:lnTo>
                    <a:pt x="154972" y="251079"/>
                  </a:lnTo>
                  <a:cubicBezTo>
                    <a:pt x="154972" y="251079"/>
                    <a:pt x="134684" y="381857"/>
                    <a:pt x="0" y="524351"/>
                  </a:cubicBezTo>
                  <a:cubicBezTo>
                    <a:pt x="196024" y="527685"/>
                    <a:pt x="303752" y="604647"/>
                    <a:pt x="303752" y="604647"/>
                  </a:cubicBezTo>
                  <a:lnTo>
                    <a:pt x="272320" y="529971"/>
                  </a:lnTo>
                  <a:close/>
                </a:path>
              </a:pathLst>
            </a:custGeom>
            <a:solidFill>
              <a:srgbClr val="73434F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FF4D8AD2-D6D4-2277-B433-DB75202B154D}"/>
              </a:ext>
            </a:extLst>
          </p:cNvPr>
          <p:cNvSpPr txBox="1"/>
          <p:nvPr/>
        </p:nvSpPr>
        <p:spPr>
          <a:xfrm>
            <a:off x="770563" y="2410618"/>
            <a:ext cx="62207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diagonal de um quadrado inscrito em uma circunferência é:</a:t>
            </a:r>
            <a:endParaRPr lang="pt-BR" sz="1800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5374B39-AEDA-C21D-CFBE-5922B693732D}"/>
              </a:ext>
            </a:extLst>
          </p:cNvPr>
          <p:cNvSpPr txBox="1"/>
          <p:nvPr/>
        </p:nvSpPr>
        <p:spPr>
          <a:xfrm>
            <a:off x="770563" y="3295772"/>
            <a:ext cx="56859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A) </a:t>
            </a: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A metade do raio dessa circunferência.</a:t>
            </a:r>
            <a:endParaRPr lang="pt-BR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5" name="Imagem 34" descr="Logotipo&#10;&#10;O conteúdo gerado por IA pode estar incorreto.">
            <a:extLst>
              <a:ext uri="{FF2B5EF4-FFF2-40B4-BE49-F238E27FC236}">
                <a16:creationId xmlns:a16="http://schemas.microsoft.com/office/drawing/2014/main" id="{7035E002-8C5A-0348-3E42-E758399C6A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261156">
            <a:off x="374439" y="861510"/>
            <a:ext cx="2611824" cy="1741216"/>
          </a:xfrm>
          <a:prstGeom prst="rect">
            <a:avLst/>
          </a:prstGeom>
        </p:spPr>
      </p:pic>
      <p:sp>
        <p:nvSpPr>
          <p:cNvPr id="39" name="Elipse 38">
            <a:extLst>
              <a:ext uri="{FF2B5EF4-FFF2-40B4-BE49-F238E27FC236}">
                <a16:creationId xmlns:a16="http://schemas.microsoft.com/office/drawing/2014/main" id="{8E34783A-341A-C1AB-D192-448579687252}"/>
              </a:ext>
            </a:extLst>
          </p:cNvPr>
          <p:cNvSpPr/>
          <p:nvPr/>
        </p:nvSpPr>
        <p:spPr>
          <a:xfrm>
            <a:off x="770562" y="5032131"/>
            <a:ext cx="5039223" cy="720895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EDDCC653-B798-B256-E962-87E676AD250A}"/>
              </a:ext>
            </a:extLst>
          </p:cNvPr>
          <p:cNvSpPr txBox="1"/>
          <p:nvPr/>
        </p:nvSpPr>
        <p:spPr>
          <a:xfrm>
            <a:off x="770563" y="3869677"/>
            <a:ext cx="56859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B) </a:t>
            </a: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metade do lado desse quadrado.</a:t>
            </a:r>
            <a:endParaRPr lang="pt-BR" sz="1800" dirty="0"/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49D31B2D-2934-84D9-8DC6-AA83C47374D0}"/>
              </a:ext>
            </a:extLst>
          </p:cNvPr>
          <p:cNvSpPr txBox="1"/>
          <p:nvPr/>
        </p:nvSpPr>
        <p:spPr>
          <a:xfrm>
            <a:off x="770562" y="4444545"/>
            <a:ext cx="57975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C) </a:t>
            </a: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mesma medida do lado desse quadrado.</a:t>
            </a:r>
            <a:endParaRPr lang="pt-BR" sz="1800" dirty="0"/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595AB337-237D-CB1A-0868-199C3C5237C9}"/>
              </a:ext>
            </a:extLst>
          </p:cNvPr>
          <p:cNvSpPr txBox="1"/>
          <p:nvPr/>
        </p:nvSpPr>
        <p:spPr>
          <a:xfrm>
            <a:off x="770562" y="5019413"/>
            <a:ext cx="57975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D) </a:t>
            </a: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mesma medida do diâmetro dessa </a:t>
            </a:r>
            <a:endParaRPr lang="pt-BR" sz="18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circunferência.</a:t>
            </a: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3180687869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091 -0.01829 L -2.5E-6 1.48148E-6 Z " pathEditMode="relative" rAng="0" ptsTypes="AAA">
                                      <p:cBhvr>
                                        <p:cTn id="6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" y="-926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091 -0.01829 L -2.5E-6 1.48148E-6 Z " pathEditMode="relative" rAng="0" ptsTypes="AAA">
                                      <p:cBhvr>
                                        <p:cTn id="8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" y="-92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091 -0.01829 L -2.5E-6 1.48148E-6 Z " pathEditMode="relative" rAng="0" ptsTypes="AAA">
                                      <p:cBhvr>
                                        <p:cTn id="10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" y="-926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39" grpId="0" animBg="1"/>
      <p:bldP spid="36" grpId="0"/>
      <p:bldP spid="37" grpId="0"/>
      <p:bldP spid="3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8328A8B0-4A88-C342-BC8A-975229DC53B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162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D6B9D950-502A-FA34-4A40-B651A064FCAE}"/>
              </a:ext>
            </a:extLst>
          </p:cNvPr>
          <p:cNvSpPr/>
          <p:nvPr/>
        </p:nvSpPr>
        <p:spPr>
          <a:xfrm>
            <a:off x="330527" y="223305"/>
            <a:ext cx="11591925" cy="6381750"/>
          </a:xfrm>
          <a:prstGeom prst="roundRect">
            <a:avLst>
              <a:gd name="adj" fmla="val 4419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1D03AC66-965A-F110-F808-866E6D5F0D73}"/>
              </a:ext>
            </a:extLst>
          </p:cNvPr>
          <p:cNvSpPr/>
          <p:nvPr/>
        </p:nvSpPr>
        <p:spPr>
          <a:xfrm>
            <a:off x="409944" y="342991"/>
            <a:ext cx="11372112" cy="32405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504C94ED-155D-9FD0-C77F-2F9C34F5C3D5}"/>
              </a:ext>
            </a:extLst>
          </p:cNvPr>
          <p:cNvSpPr/>
          <p:nvPr/>
        </p:nvSpPr>
        <p:spPr>
          <a:xfrm>
            <a:off x="626724" y="425450"/>
            <a:ext cx="143839" cy="143839"/>
          </a:xfrm>
          <a:prstGeom prst="ellipse">
            <a:avLst/>
          </a:prstGeom>
          <a:solidFill>
            <a:srgbClr val="A6BF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A43C9160-9788-7515-43A4-FFEF7570ACE6}"/>
              </a:ext>
            </a:extLst>
          </p:cNvPr>
          <p:cNvSpPr/>
          <p:nvPr/>
        </p:nvSpPr>
        <p:spPr>
          <a:xfrm>
            <a:off x="866267" y="429801"/>
            <a:ext cx="143839" cy="143839"/>
          </a:xfrm>
          <a:prstGeom prst="ellipse">
            <a:avLst/>
          </a:prstGeom>
          <a:solidFill>
            <a:srgbClr val="A6BF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123EF1AD-E8D5-3FC0-8D28-7394B9F57CD7}"/>
              </a:ext>
            </a:extLst>
          </p:cNvPr>
          <p:cNvSpPr/>
          <p:nvPr/>
        </p:nvSpPr>
        <p:spPr>
          <a:xfrm>
            <a:off x="1105810" y="430049"/>
            <a:ext cx="143839" cy="143839"/>
          </a:xfrm>
          <a:prstGeom prst="ellipse">
            <a:avLst/>
          </a:prstGeom>
          <a:solidFill>
            <a:srgbClr val="A6BF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10" name="Google Shape;185;p24">
            <a:extLst>
              <a:ext uri="{FF2B5EF4-FFF2-40B4-BE49-F238E27FC236}">
                <a16:creationId xmlns:a16="http://schemas.microsoft.com/office/drawing/2014/main" id="{4B34B01A-6D8C-2828-1FB0-780C4639CEB2}"/>
              </a:ext>
            </a:extLst>
          </p:cNvPr>
          <p:cNvGrpSpPr/>
          <p:nvPr/>
        </p:nvGrpSpPr>
        <p:grpSpPr>
          <a:xfrm rot="548993">
            <a:off x="-112697" y="6140617"/>
            <a:ext cx="1043559" cy="772287"/>
            <a:chOff x="9957437" y="1479512"/>
            <a:chExt cx="1043559" cy="772287"/>
          </a:xfrm>
        </p:grpSpPr>
        <p:sp>
          <p:nvSpPr>
            <p:cNvPr id="11" name="Google Shape;186;p24">
              <a:extLst>
                <a:ext uri="{FF2B5EF4-FFF2-40B4-BE49-F238E27FC236}">
                  <a16:creationId xmlns:a16="http://schemas.microsoft.com/office/drawing/2014/main" id="{91EB37B0-B56B-B9D0-E003-371409C46D37}"/>
                </a:ext>
              </a:extLst>
            </p:cNvPr>
            <p:cNvSpPr/>
            <p:nvPr/>
          </p:nvSpPr>
          <p:spPr>
            <a:xfrm>
              <a:off x="10014111" y="1511707"/>
              <a:ext cx="986885" cy="740092"/>
            </a:xfrm>
            <a:custGeom>
              <a:avLst/>
              <a:gdLst/>
              <a:ahLst/>
              <a:cxnLst/>
              <a:rect l="l" t="t" r="r" b="b"/>
              <a:pathLst>
                <a:path w="986885" h="740092" extrusionOk="0">
                  <a:moveTo>
                    <a:pt x="695611" y="450342"/>
                  </a:moveTo>
                  <a:lnTo>
                    <a:pt x="986885" y="368046"/>
                  </a:lnTo>
                  <a:lnTo>
                    <a:pt x="737616" y="331946"/>
                  </a:lnTo>
                  <a:lnTo>
                    <a:pt x="902875" y="194215"/>
                  </a:lnTo>
                  <a:lnTo>
                    <a:pt x="661606" y="248603"/>
                  </a:lnTo>
                  <a:lnTo>
                    <a:pt x="732091" y="52388"/>
                  </a:lnTo>
                  <a:lnTo>
                    <a:pt x="538353" y="207550"/>
                  </a:lnTo>
                  <a:lnTo>
                    <a:pt x="456152" y="0"/>
                  </a:lnTo>
                  <a:lnTo>
                    <a:pt x="408432" y="209836"/>
                  </a:lnTo>
                  <a:lnTo>
                    <a:pt x="195739" y="43529"/>
                  </a:lnTo>
                  <a:lnTo>
                    <a:pt x="306610" y="262795"/>
                  </a:lnTo>
                  <a:lnTo>
                    <a:pt x="67723" y="239363"/>
                  </a:lnTo>
                  <a:lnTo>
                    <a:pt x="251174" y="339757"/>
                  </a:lnTo>
                  <a:lnTo>
                    <a:pt x="0" y="419957"/>
                  </a:lnTo>
                  <a:lnTo>
                    <a:pt x="261556" y="437102"/>
                  </a:lnTo>
                  <a:lnTo>
                    <a:pt x="93821" y="565118"/>
                  </a:lnTo>
                  <a:lnTo>
                    <a:pt x="340805" y="506730"/>
                  </a:lnTo>
                  <a:lnTo>
                    <a:pt x="293180" y="740093"/>
                  </a:lnTo>
                  <a:lnTo>
                    <a:pt x="449294" y="550926"/>
                  </a:lnTo>
                  <a:lnTo>
                    <a:pt x="541687" y="730472"/>
                  </a:lnTo>
                  <a:lnTo>
                    <a:pt x="583121" y="548640"/>
                  </a:lnTo>
                  <a:lnTo>
                    <a:pt x="812482" y="687419"/>
                  </a:lnTo>
                  <a:lnTo>
                    <a:pt x="730948" y="544449"/>
                  </a:lnTo>
                  <a:lnTo>
                    <a:pt x="909066" y="601885"/>
                  </a:lnTo>
                  <a:lnTo>
                    <a:pt x="695611" y="450342"/>
                  </a:lnTo>
                  <a:close/>
                </a:path>
              </a:pathLst>
            </a:custGeom>
            <a:solidFill>
              <a:schemeClr val="dk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87;p24">
              <a:extLst>
                <a:ext uri="{FF2B5EF4-FFF2-40B4-BE49-F238E27FC236}">
                  <a16:creationId xmlns:a16="http://schemas.microsoft.com/office/drawing/2014/main" id="{C8ADC99D-B7CE-0E6D-F4B5-393DC1FE6FB4}"/>
                </a:ext>
              </a:extLst>
            </p:cNvPr>
            <p:cNvSpPr/>
            <p:nvPr/>
          </p:nvSpPr>
          <p:spPr>
            <a:xfrm>
              <a:off x="9957437" y="1479512"/>
              <a:ext cx="982980" cy="740092"/>
            </a:xfrm>
            <a:custGeom>
              <a:avLst/>
              <a:gdLst/>
              <a:ahLst/>
              <a:cxnLst/>
              <a:rect l="l" t="t" r="r" b="b"/>
              <a:pathLst>
                <a:path w="982980" h="740092" extrusionOk="0">
                  <a:moveTo>
                    <a:pt x="717423" y="443103"/>
                  </a:moveTo>
                  <a:lnTo>
                    <a:pt x="982980" y="368046"/>
                  </a:lnTo>
                  <a:lnTo>
                    <a:pt x="733711" y="331946"/>
                  </a:lnTo>
                  <a:lnTo>
                    <a:pt x="898970" y="194310"/>
                  </a:lnTo>
                  <a:lnTo>
                    <a:pt x="657797" y="248698"/>
                  </a:lnTo>
                  <a:lnTo>
                    <a:pt x="728186" y="52483"/>
                  </a:lnTo>
                  <a:lnTo>
                    <a:pt x="534448" y="207645"/>
                  </a:lnTo>
                  <a:lnTo>
                    <a:pt x="452342" y="0"/>
                  </a:lnTo>
                  <a:lnTo>
                    <a:pt x="404527" y="209836"/>
                  </a:lnTo>
                  <a:lnTo>
                    <a:pt x="194405" y="80772"/>
                  </a:lnTo>
                  <a:lnTo>
                    <a:pt x="302705" y="262795"/>
                  </a:lnTo>
                  <a:lnTo>
                    <a:pt x="63818" y="239363"/>
                  </a:lnTo>
                  <a:lnTo>
                    <a:pt x="247364" y="339757"/>
                  </a:lnTo>
                  <a:lnTo>
                    <a:pt x="0" y="395288"/>
                  </a:lnTo>
                  <a:lnTo>
                    <a:pt x="257746" y="437102"/>
                  </a:lnTo>
                  <a:lnTo>
                    <a:pt x="90011" y="565214"/>
                  </a:lnTo>
                  <a:lnTo>
                    <a:pt x="336995" y="506730"/>
                  </a:lnTo>
                  <a:lnTo>
                    <a:pt x="289370" y="740093"/>
                  </a:lnTo>
                  <a:lnTo>
                    <a:pt x="445389" y="551021"/>
                  </a:lnTo>
                  <a:lnTo>
                    <a:pt x="537781" y="730472"/>
                  </a:lnTo>
                  <a:lnTo>
                    <a:pt x="579215" y="548640"/>
                  </a:lnTo>
                  <a:lnTo>
                    <a:pt x="768668" y="677037"/>
                  </a:lnTo>
                  <a:lnTo>
                    <a:pt x="683228" y="491681"/>
                  </a:lnTo>
                  <a:lnTo>
                    <a:pt x="900208" y="556355"/>
                  </a:lnTo>
                  <a:lnTo>
                    <a:pt x="717423" y="44310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88;p24">
              <a:extLst>
                <a:ext uri="{FF2B5EF4-FFF2-40B4-BE49-F238E27FC236}">
                  <a16:creationId xmlns:a16="http://schemas.microsoft.com/office/drawing/2014/main" id="{712B8BA8-3122-BAD2-AF5F-2A1786F3E424}"/>
                </a:ext>
              </a:extLst>
            </p:cNvPr>
            <p:cNvSpPr/>
            <p:nvPr/>
          </p:nvSpPr>
          <p:spPr>
            <a:xfrm>
              <a:off x="9957437" y="1479512"/>
              <a:ext cx="982980" cy="740092"/>
            </a:xfrm>
            <a:custGeom>
              <a:avLst/>
              <a:gdLst/>
              <a:ahLst/>
              <a:cxnLst/>
              <a:rect l="l" t="t" r="r" b="b"/>
              <a:pathLst>
                <a:path w="982980" h="740092" extrusionOk="0">
                  <a:moveTo>
                    <a:pt x="717423" y="443103"/>
                  </a:moveTo>
                  <a:lnTo>
                    <a:pt x="982980" y="368046"/>
                  </a:lnTo>
                  <a:lnTo>
                    <a:pt x="733711" y="331946"/>
                  </a:lnTo>
                  <a:lnTo>
                    <a:pt x="898970" y="194310"/>
                  </a:lnTo>
                  <a:lnTo>
                    <a:pt x="657797" y="248698"/>
                  </a:lnTo>
                  <a:lnTo>
                    <a:pt x="728186" y="52483"/>
                  </a:lnTo>
                  <a:lnTo>
                    <a:pt x="534448" y="207645"/>
                  </a:lnTo>
                  <a:lnTo>
                    <a:pt x="452342" y="0"/>
                  </a:lnTo>
                  <a:lnTo>
                    <a:pt x="404527" y="209836"/>
                  </a:lnTo>
                  <a:lnTo>
                    <a:pt x="194405" y="80772"/>
                  </a:lnTo>
                  <a:lnTo>
                    <a:pt x="302705" y="262795"/>
                  </a:lnTo>
                  <a:lnTo>
                    <a:pt x="63818" y="239363"/>
                  </a:lnTo>
                  <a:lnTo>
                    <a:pt x="247364" y="339757"/>
                  </a:lnTo>
                  <a:lnTo>
                    <a:pt x="0" y="395288"/>
                  </a:lnTo>
                  <a:lnTo>
                    <a:pt x="257746" y="437102"/>
                  </a:lnTo>
                  <a:lnTo>
                    <a:pt x="90011" y="565214"/>
                  </a:lnTo>
                  <a:lnTo>
                    <a:pt x="336995" y="506730"/>
                  </a:lnTo>
                  <a:lnTo>
                    <a:pt x="289370" y="740093"/>
                  </a:lnTo>
                  <a:lnTo>
                    <a:pt x="445389" y="551021"/>
                  </a:lnTo>
                  <a:lnTo>
                    <a:pt x="537781" y="730472"/>
                  </a:lnTo>
                  <a:lnTo>
                    <a:pt x="579215" y="548640"/>
                  </a:lnTo>
                  <a:lnTo>
                    <a:pt x="768668" y="677037"/>
                  </a:lnTo>
                  <a:lnTo>
                    <a:pt x="683228" y="491681"/>
                  </a:lnTo>
                  <a:lnTo>
                    <a:pt x="900208" y="556355"/>
                  </a:lnTo>
                  <a:lnTo>
                    <a:pt x="717423" y="443103"/>
                  </a:lnTo>
                  <a:close/>
                </a:path>
              </a:pathLst>
            </a:custGeom>
            <a:solidFill>
              <a:srgbClr val="BF4215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" name="Google Shape;213;p24">
            <a:extLst>
              <a:ext uri="{FF2B5EF4-FFF2-40B4-BE49-F238E27FC236}">
                <a16:creationId xmlns:a16="http://schemas.microsoft.com/office/drawing/2014/main" id="{63D1FCB1-BD13-EC2C-692B-A40A9044DFE8}"/>
              </a:ext>
            </a:extLst>
          </p:cNvPr>
          <p:cNvGrpSpPr/>
          <p:nvPr/>
        </p:nvGrpSpPr>
        <p:grpSpPr>
          <a:xfrm rot="1184467">
            <a:off x="11048815" y="224002"/>
            <a:ext cx="996886" cy="546735"/>
            <a:chOff x="8931404" y="1558093"/>
            <a:chExt cx="996886" cy="546735"/>
          </a:xfrm>
        </p:grpSpPr>
        <p:grpSp>
          <p:nvGrpSpPr>
            <p:cNvPr id="15" name="Google Shape;214;p24">
              <a:extLst>
                <a:ext uri="{FF2B5EF4-FFF2-40B4-BE49-F238E27FC236}">
                  <a16:creationId xmlns:a16="http://schemas.microsoft.com/office/drawing/2014/main" id="{534E1B2A-B407-7B67-2F0C-85389B47B702}"/>
                </a:ext>
              </a:extLst>
            </p:cNvPr>
            <p:cNvGrpSpPr/>
            <p:nvPr/>
          </p:nvGrpSpPr>
          <p:grpSpPr>
            <a:xfrm>
              <a:off x="8931404" y="1558093"/>
              <a:ext cx="996886" cy="546735"/>
              <a:chOff x="8931404" y="1558093"/>
              <a:chExt cx="996886" cy="546735"/>
            </a:xfrm>
          </p:grpSpPr>
          <p:sp>
            <p:nvSpPr>
              <p:cNvPr id="22" name="Google Shape;215;p24">
                <a:extLst>
                  <a:ext uri="{FF2B5EF4-FFF2-40B4-BE49-F238E27FC236}">
                    <a16:creationId xmlns:a16="http://schemas.microsoft.com/office/drawing/2014/main" id="{95F73676-CA12-0266-94C4-F416E3129E16}"/>
                  </a:ext>
                </a:extLst>
              </p:cNvPr>
              <p:cNvSpPr/>
              <p:nvPr/>
            </p:nvSpPr>
            <p:spPr>
              <a:xfrm>
                <a:off x="9269923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1" y="546735"/>
                      <a:pt x="0" y="424344"/>
                      <a:pt x="0" y="273368"/>
                    </a:cubicBezTo>
                    <a:cubicBezTo>
                      <a:pt x="0" y="122391"/>
                      <a:pt x="122391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216;p24">
                <a:extLst>
                  <a:ext uri="{FF2B5EF4-FFF2-40B4-BE49-F238E27FC236}">
                    <a16:creationId xmlns:a16="http://schemas.microsoft.com/office/drawing/2014/main" id="{BA9D66FE-BAC2-29B9-2637-082CFCF2FED3}"/>
                  </a:ext>
                </a:extLst>
              </p:cNvPr>
              <p:cNvSpPr/>
              <p:nvPr/>
            </p:nvSpPr>
            <p:spPr>
              <a:xfrm>
                <a:off x="9381556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1" y="546735"/>
                      <a:pt x="0" y="424344"/>
                      <a:pt x="0" y="273368"/>
                    </a:cubicBezTo>
                    <a:cubicBezTo>
                      <a:pt x="0" y="122391"/>
                      <a:pt x="122391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" name="Google Shape;217;p24">
                <a:extLst>
                  <a:ext uri="{FF2B5EF4-FFF2-40B4-BE49-F238E27FC236}">
                    <a16:creationId xmlns:a16="http://schemas.microsoft.com/office/drawing/2014/main" id="{F8896330-AEDF-BCB0-3FF5-8D4662EA9C9B}"/>
                  </a:ext>
                </a:extLst>
              </p:cNvPr>
              <p:cNvSpPr/>
              <p:nvPr/>
            </p:nvSpPr>
            <p:spPr>
              <a:xfrm>
                <a:off x="8931404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1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218;p24">
                <a:extLst>
                  <a:ext uri="{FF2B5EF4-FFF2-40B4-BE49-F238E27FC236}">
                    <a16:creationId xmlns:a16="http://schemas.microsoft.com/office/drawing/2014/main" id="{0343F2C1-9951-5152-395E-441C5574FCD6}"/>
                  </a:ext>
                </a:extLst>
              </p:cNvPr>
              <p:cNvSpPr/>
              <p:nvPr/>
            </p:nvSpPr>
            <p:spPr>
              <a:xfrm>
                <a:off x="9043037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0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" name="Google Shape;219;p24">
              <a:extLst>
                <a:ext uri="{FF2B5EF4-FFF2-40B4-BE49-F238E27FC236}">
                  <a16:creationId xmlns:a16="http://schemas.microsoft.com/office/drawing/2014/main" id="{C4FD479E-D5C5-3F46-BAEE-5A054623E54F}"/>
                </a:ext>
              </a:extLst>
            </p:cNvPr>
            <p:cNvGrpSpPr/>
            <p:nvPr/>
          </p:nvGrpSpPr>
          <p:grpSpPr>
            <a:xfrm>
              <a:off x="9156480" y="1558093"/>
              <a:ext cx="546734" cy="546735"/>
              <a:chOff x="9156480" y="1558093"/>
              <a:chExt cx="546734" cy="546735"/>
            </a:xfrm>
          </p:grpSpPr>
          <p:sp>
            <p:nvSpPr>
              <p:cNvPr id="17" name="Google Shape;220;p24">
                <a:extLst>
                  <a:ext uri="{FF2B5EF4-FFF2-40B4-BE49-F238E27FC236}">
                    <a16:creationId xmlns:a16="http://schemas.microsoft.com/office/drawing/2014/main" id="{62208404-8FD9-FEC1-5A78-29647A28AB00}"/>
                  </a:ext>
                </a:extLst>
              </p:cNvPr>
              <p:cNvSpPr/>
              <p:nvPr/>
            </p:nvSpPr>
            <p:spPr>
              <a:xfrm>
                <a:off x="9156480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0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solidFill>
                <a:srgbClr val="FDE33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221;p24">
                <a:extLst>
                  <a:ext uri="{FF2B5EF4-FFF2-40B4-BE49-F238E27FC236}">
                    <a16:creationId xmlns:a16="http://schemas.microsoft.com/office/drawing/2014/main" id="{6A9F3CA3-CB02-0242-6F55-460CE9F03D7F}"/>
                  </a:ext>
                </a:extLst>
              </p:cNvPr>
              <p:cNvSpPr/>
              <p:nvPr/>
            </p:nvSpPr>
            <p:spPr>
              <a:xfrm>
                <a:off x="9156480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0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solidFill>
                <a:srgbClr val="A6BF80"/>
              </a:solidFill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222;p24">
                <a:extLst>
                  <a:ext uri="{FF2B5EF4-FFF2-40B4-BE49-F238E27FC236}">
                    <a16:creationId xmlns:a16="http://schemas.microsoft.com/office/drawing/2014/main" id="{FD287823-80D8-7ECD-5E28-F40196F7264B}"/>
                  </a:ext>
                </a:extLst>
              </p:cNvPr>
              <p:cNvSpPr/>
              <p:nvPr/>
            </p:nvSpPr>
            <p:spPr>
              <a:xfrm>
                <a:off x="9271351" y="1798885"/>
                <a:ext cx="316801" cy="230600"/>
              </a:xfrm>
              <a:custGeom>
                <a:avLst/>
                <a:gdLst/>
                <a:ahLst/>
                <a:cxnLst/>
                <a:rect l="l" t="t" r="r" b="b"/>
                <a:pathLst>
                  <a:path w="316801" h="230600" extrusionOk="0">
                    <a:moveTo>
                      <a:pt x="316802" y="0"/>
                    </a:moveTo>
                    <a:lnTo>
                      <a:pt x="316802" y="72200"/>
                    </a:lnTo>
                    <a:cubicBezTo>
                      <a:pt x="316802" y="159639"/>
                      <a:pt x="245936" y="230600"/>
                      <a:pt x="158401" y="230600"/>
                    </a:cubicBezTo>
                    <a:lnTo>
                      <a:pt x="158401" y="230600"/>
                    </a:lnTo>
                    <a:cubicBezTo>
                      <a:pt x="70961" y="230600"/>
                      <a:pt x="0" y="159734"/>
                      <a:pt x="0" y="72200"/>
                    </a:cubicBez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223;p24">
                <a:extLst>
                  <a:ext uri="{FF2B5EF4-FFF2-40B4-BE49-F238E27FC236}">
                    <a16:creationId xmlns:a16="http://schemas.microsoft.com/office/drawing/2014/main" id="{39A61264-43E1-15E8-7A1E-695F1DE0C368}"/>
                  </a:ext>
                </a:extLst>
              </p:cNvPr>
              <p:cNvSpPr/>
              <p:nvPr/>
            </p:nvSpPr>
            <p:spPr>
              <a:xfrm>
                <a:off x="9329644" y="1659249"/>
                <a:ext cx="70675" cy="172211"/>
              </a:xfrm>
              <a:custGeom>
                <a:avLst/>
                <a:gdLst/>
                <a:ahLst/>
                <a:cxnLst/>
                <a:rect l="l" t="t" r="r" b="b"/>
                <a:pathLst>
                  <a:path w="70675" h="172211" extrusionOk="0">
                    <a:moveTo>
                      <a:pt x="70676" y="86106"/>
                    </a:moveTo>
                    <a:cubicBezTo>
                      <a:pt x="70676" y="133636"/>
                      <a:pt x="54864" y="172212"/>
                      <a:pt x="35338" y="172212"/>
                    </a:cubicBezTo>
                    <a:cubicBezTo>
                      <a:pt x="15812" y="172212"/>
                      <a:pt x="0" y="133636"/>
                      <a:pt x="0" y="86106"/>
                    </a:cubicBezTo>
                    <a:cubicBezTo>
                      <a:pt x="0" y="38576"/>
                      <a:pt x="15812" y="0"/>
                      <a:pt x="35338" y="0"/>
                    </a:cubicBezTo>
                    <a:cubicBezTo>
                      <a:pt x="54864" y="0"/>
                      <a:pt x="70676" y="38576"/>
                      <a:pt x="70676" y="86106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24;p24">
                <a:extLst>
                  <a:ext uri="{FF2B5EF4-FFF2-40B4-BE49-F238E27FC236}">
                    <a16:creationId xmlns:a16="http://schemas.microsoft.com/office/drawing/2014/main" id="{9AC2C1D9-72D6-C71B-4EB8-4D3C19A45622}"/>
                  </a:ext>
                </a:extLst>
              </p:cNvPr>
              <p:cNvSpPr/>
              <p:nvPr/>
            </p:nvSpPr>
            <p:spPr>
              <a:xfrm>
                <a:off x="9459280" y="1659249"/>
                <a:ext cx="70675" cy="172211"/>
              </a:xfrm>
              <a:custGeom>
                <a:avLst/>
                <a:gdLst/>
                <a:ahLst/>
                <a:cxnLst/>
                <a:rect l="l" t="t" r="r" b="b"/>
                <a:pathLst>
                  <a:path w="70675" h="172211" extrusionOk="0">
                    <a:moveTo>
                      <a:pt x="70675" y="86106"/>
                    </a:moveTo>
                    <a:cubicBezTo>
                      <a:pt x="70675" y="133636"/>
                      <a:pt x="54864" y="172212"/>
                      <a:pt x="35338" y="172212"/>
                    </a:cubicBezTo>
                    <a:cubicBezTo>
                      <a:pt x="15812" y="172212"/>
                      <a:pt x="0" y="133636"/>
                      <a:pt x="0" y="86106"/>
                    </a:cubicBezTo>
                    <a:cubicBezTo>
                      <a:pt x="0" y="38576"/>
                      <a:pt x="15812" y="0"/>
                      <a:pt x="35338" y="0"/>
                    </a:cubicBezTo>
                    <a:cubicBezTo>
                      <a:pt x="54864" y="0"/>
                      <a:pt x="70675" y="38576"/>
                      <a:pt x="70675" y="86106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6" name="Google Shape;290;p25">
            <a:extLst>
              <a:ext uri="{FF2B5EF4-FFF2-40B4-BE49-F238E27FC236}">
                <a16:creationId xmlns:a16="http://schemas.microsoft.com/office/drawing/2014/main" id="{74FD52B0-1A9D-D10F-E1C1-06D9904D6880}"/>
              </a:ext>
            </a:extLst>
          </p:cNvPr>
          <p:cNvGrpSpPr/>
          <p:nvPr/>
        </p:nvGrpSpPr>
        <p:grpSpPr>
          <a:xfrm rot="20862059">
            <a:off x="11329421" y="6116924"/>
            <a:ext cx="799002" cy="631251"/>
            <a:chOff x="7946233" y="1488751"/>
            <a:chExt cx="867443" cy="685323"/>
          </a:xfrm>
        </p:grpSpPr>
        <p:sp>
          <p:nvSpPr>
            <p:cNvPr id="27" name="Google Shape;291;p25">
              <a:extLst>
                <a:ext uri="{FF2B5EF4-FFF2-40B4-BE49-F238E27FC236}">
                  <a16:creationId xmlns:a16="http://schemas.microsoft.com/office/drawing/2014/main" id="{5FB9FCEB-0645-CC64-79E5-F0C41BBE8248}"/>
                </a:ext>
              </a:extLst>
            </p:cNvPr>
            <p:cNvSpPr/>
            <p:nvPr/>
          </p:nvSpPr>
          <p:spPr>
            <a:xfrm>
              <a:off x="7946233" y="1569428"/>
              <a:ext cx="866108" cy="604646"/>
            </a:xfrm>
            <a:custGeom>
              <a:avLst/>
              <a:gdLst/>
              <a:ahLst/>
              <a:cxnLst/>
              <a:rect l="l" t="t" r="r" b="b"/>
              <a:pathLst>
                <a:path w="866108" h="604646" extrusionOk="0">
                  <a:moveTo>
                    <a:pt x="272320" y="529876"/>
                  </a:moveTo>
                  <a:lnTo>
                    <a:pt x="866108" y="388525"/>
                  </a:lnTo>
                  <a:lnTo>
                    <a:pt x="702659" y="0"/>
                  </a:lnTo>
                  <a:lnTo>
                    <a:pt x="186404" y="325755"/>
                  </a:lnTo>
                  <a:lnTo>
                    <a:pt x="154972" y="251079"/>
                  </a:lnTo>
                  <a:cubicBezTo>
                    <a:pt x="154972" y="251079"/>
                    <a:pt x="134684" y="381857"/>
                    <a:pt x="0" y="524351"/>
                  </a:cubicBezTo>
                  <a:cubicBezTo>
                    <a:pt x="196025" y="527685"/>
                    <a:pt x="303752" y="604647"/>
                    <a:pt x="303752" y="604647"/>
                  </a:cubicBezTo>
                  <a:lnTo>
                    <a:pt x="272320" y="529971"/>
                  </a:lnTo>
                  <a:close/>
                </a:path>
              </a:pathLst>
            </a:custGeom>
            <a:solidFill>
              <a:schemeClr val="dk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92;p25">
              <a:extLst>
                <a:ext uri="{FF2B5EF4-FFF2-40B4-BE49-F238E27FC236}">
                  <a16:creationId xmlns:a16="http://schemas.microsoft.com/office/drawing/2014/main" id="{6B0D0563-DC15-71A0-77F2-41F9CD1560B1}"/>
                </a:ext>
              </a:extLst>
            </p:cNvPr>
            <p:cNvSpPr/>
            <p:nvPr/>
          </p:nvSpPr>
          <p:spPr>
            <a:xfrm>
              <a:off x="7947472" y="1488751"/>
              <a:ext cx="866203" cy="604646"/>
            </a:xfrm>
            <a:custGeom>
              <a:avLst/>
              <a:gdLst/>
              <a:ahLst/>
              <a:cxnLst/>
              <a:rect l="l" t="t" r="r" b="b"/>
              <a:pathLst>
                <a:path w="866203" h="604646" extrusionOk="0">
                  <a:moveTo>
                    <a:pt x="272415" y="529971"/>
                  </a:moveTo>
                  <a:lnTo>
                    <a:pt x="866203" y="388620"/>
                  </a:lnTo>
                  <a:lnTo>
                    <a:pt x="702659" y="0"/>
                  </a:lnTo>
                  <a:lnTo>
                    <a:pt x="186404" y="325755"/>
                  </a:lnTo>
                  <a:lnTo>
                    <a:pt x="154972" y="251079"/>
                  </a:lnTo>
                  <a:cubicBezTo>
                    <a:pt x="154972" y="251079"/>
                    <a:pt x="134684" y="381857"/>
                    <a:pt x="0" y="524351"/>
                  </a:cubicBezTo>
                  <a:cubicBezTo>
                    <a:pt x="196024" y="527685"/>
                    <a:pt x="303752" y="604647"/>
                    <a:pt x="303752" y="604647"/>
                  </a:cubicBezTo>
                  <a:lnTo>
                    <a:pt x="272320" y="529971"/>
                  </a:lnTo>
                  <a:close/>
                </a:path>
              </a:pathLst>
            </a:custGeom>
            <a:solidFill>
              <a:srgbClr val="FF705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3;p25">
              <a:extLst>
                <a:ext uri="{FF2B5EF4-FFF2-40B4-BE49-F238E27FC236}">
                  <a16:creationId xmlns:a16="http://schemas.microsoft.com/office/drawing/2014/main" id="{F4F056CB-FF94-FB56-9CC7-C2EE670852CD}"/>
                </a:ext>
              </a:extLst>
            </p:cNvPr>
            <p:cNvSpPr/>
            <p:nvPr/>
          </p:nvSpPr>
          <p:spPr>
            <a:xfrm>
              <a:off x="7947473" y="1488751"/>
              <a:ext cx="866203" cy="604646"/>
            </a:xfrm>
            <a:custGeom>
              <a:avLst/>
              <a:gdLst/>
              <a:ahLst/>
              <a:cxnLst/>
              <a:rect l="l" t="t" r="r" b="b"/>
              <a:pathLst>
                <a:path w="866203" h="604646" extrusionOk="0">
                  <a:moveTo>
                    <a:pt x="272415" y="529971"/>
                  </a:moveTo>
                  <a:lnTo>
                    <a:pt x="866203" y="388620"/>
                  </a:lnTo>
                  <a:lnTo>
                    <a:pt x="702659" y="0"/>
                  </a:lnTo>
                  <a:lnTo>
                    <a:pt x="186404" y="325755"/>
                  </a:lnTo>
                  <a:lnTo>
                    <a:pt x="154972" y="251079"/>
                  </a:lnTo>
                  <a:cubicBezTo>
                    <a:pt x="154972" y="251079"/>
                    <a:pt x="134684" y="381857"/>
                    <a:pt x="0" y="524351"/>
                  </a:cubicBezTo>
                  <a:cubicBezTo>
                    <a:pt x="196024" y="527685"/>
                    <a:pt x="303752" y="604647"/>
                    <a:pt x="303752" y="604647"/>
                  </a:cubicBezTo>
                  <a:lnTo>
                    <a:pt x="272320" y="529971"/>
                  </a:lnTo>
                  <a:close/>
                </a:path>
              </a:pathLst>
            </a:custGeom>
            <a:solidFill>
              <a:srgbClr val="73434F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" name="Retângulo 29">
            <a:extLst>
              <a:ext uri="{FF2B5EF4-FFF2-40B4-BE49-F238E27FC236}">
                <a16:creationId xmlns:a16="http://schemas.microsoft.com/office/drawing/2014/main" id="{5FA51A1B-3A0B-34B8-352D-1D23949D61D0}"/>
              </a:ext>
            </a:extLst>
          </p:cNvPr>
          <p:cNvSpPr/>
          <p:nvPr/>
        </p:nvSpPr>
        <p:spPr>
          <a:xfrm>
            <a:off x="770563" y="905536"/>
            <a:ext cx="2192607" cy="566601"/>
          </a:xfrm>
          <a:prstGeom prst="rect">
            <a:avLst/>
          </a:prstGeom>
          <a:solidFill>
            <a:srgbClr val="A6BF80"/>
          </a:solidFill>
          <a:ln>
            <a:solidFill>
              <a:schemeClr val="tx1"/>
            </a:solidFill>
          </a:ln>
          <a:effectLst>
            <a:outerShdw dist="101600" dir="2940000" algn="ctr" rotWithShape="0">
              <a:srgbClr val="000000">
                <a:alpha val="94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Exercício 2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F4D8AD2-D6D4-2277-B433-DB75202B154D}"/>
              </a:ext>
            </a:extLst>
          </p:cNvPr>
          <p:cNvSpPr txBox="1"/>
          <p:nvPr/>
        </p:nvSpPr>
        <p:spPr>
          <a:xfrm>
            <a:off x="770563" y="1667973"/>
            <a:ext cx="874142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(ENEM - 2016) </a:t>
            </a:r>
            <a:r>
              <a:rPr lang="pt-BR" sz="2400" i="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Um arquiteto deseja construir um jardim circular de 20 m de diâmetro. Nesse jardim, uma parte do terreno será reservada para pedras ornamentais. Essa parte terá a forma de um quadrado inscrito na circunferência, como mostrado na figura. Na parte compreendida entre o contorno da circunferência e a parte externa ao quadrado, será colocado terra vegetal. Nessa parte do jardim, serão usados 15 kg de terra para cada m². </a:t>
            </a:r>
            <a:endParaRPr lang="pt-BR" sz="2400" dirty="0">
              <a:solidFill>
                <a:schemeClr val="dk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pic>
        <p:nvPicPr>
          <p:cNvPr id="37" name="Google Shape;314;p24">
            <a:extLst>
              <a:ext uri="{FF2B5EF4-FFF2-40B4-BE49-F238E27FC236}">
                <a16:creationId xmlns:a16="http://schemas.microsoft.com/office/drawing/2014/main" id="{1D542258-EC76-0A12-7C06-CBF983C16B1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7776"/>
          <a:stretch/>
        </p:blipFill>
        <p:spPr>
          <a:xfrm>
            <a:off x="770563" y="4532810"/>
            <a:ext cx="1733550" cy="17041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6177069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091 -0.01829 L -2.5E-6 1.48148E-6 Z " pathEditMode="relative" rAng="0" ptsTypes="AAA">
                                      <p:cBhvr>
                                        <p:cTn id="6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" y="-926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091 -0.01829 L -2.5E-6 1.48148E-6 Z " pathEditMode="relative" rAng="0" ptsTypes="AAA">
                                      <p:cBhvr>
                                        <p:cTn id="8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" y="-92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091 -0.01829 L -2.5E-6 1.48148E-6 Z " pathEditMode="relative" rAng="0" ptsTypes="AAA">
                                      <p:cBhvr>
                                        <p:cTn id="10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" y="-926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8328A8B0-4A88-C342-BC8A-975229DC53B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162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D6B9D950-502A-FA34-4A40-B651A064FCAE}"/>
              </a:ext>
            </a:extLst>
          </p:cNvPr>
          <p:cNvSpPr/>
          <p:nvPr/>
        </p:nvSpPr>
        <p:spPr>
          <a:xfrm>
            <a:off x="330527" y="223305"/>
            <a:ext cx="11591925" cy="6381750"/>
          </a:xfrm>
          <a:prstGeom prst="roundRect">
            <a:avLst>
              <a:gd name="adj" fmla="val 4419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1D03AC66-965A-F110-F808-866E6D5F0D73}"/>
              </a:ext>
            </a:extLst>
          </p:cNvPr>
          <p:cNvSpPr/>
          <p:nvPr/>
        </p:nvSpPr>
        <p:spPr>
          <a:xfrm>
            <a:off x="409944" y="342991"/>
            <a:ext cx="11372112" cy="32405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504C94ED-155D-9FD0-C77F-2F9C34F5C3D5}"/>
              </a:ext>
            </a:extLst>
          </p:cNvPr>
          <p:cNvSpPr/>
          <p:nvPr/>
        </p:nvSpPr>
        <p:spPr>
          <a:xfrm>
            <a:off x="626724" y="425450"/>
            <a:ext cx="143839" cy="143839"/>
          </a:xfrm>
          <a:prstGeom prst="ellipse">
            <a:avLst/>
          </a:prstGeom>
          <a:solidFill>
            <a:srgbClr val="A6BF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A43C9160-9788-7515-43A4-FFEF7570ACE6}"/>
              </a:ext>
            </a:extLst>
          </p:cNvPr>
          <p:cNvSpPr/>
          <p:nvPr/>
        </p:nvSpPr>
        <p:spPr>
          <a:xfrm>
            <a:off x="866267" y="429801"/>
            <a:ext cx="143839" cy="143839"/>
          </a:xfrm>
          <a:prstGeom prst="ellipse">
            <a:avLst/>
          </a:prstGeom>
          <a:solidFill>
            <a:srgbClr val="A6BF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123EF1AD-E8D5-3FC0-8D28-7394B9F57CD7}"/>
              </a:ext>
            </a:extLst>
          </p:cNvPr>
          <p:cNvSpPr/>
          <p:nvPr/>
        </p:nvSpPr>
        <p:spPr>
          <a:xfrm>
            <a:off x="1105810" y="430049"/>
            <a:ext cx="143839" cy="143839"/>
          </a:xfrm>
          <a:prstGeom prst="ellipse">
            <a:avLst/>
          </a:prstGeom>
          <a:solidFill>
            <a:srgbClr val="A6BF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10" name="Google Shape;185;p24">
            <a:extLst>
              <a:ext uri="{FF2B5EF4-FFF2-40B4-BE49-F238E27FC236}">
                <a16:creationId xmlns:a16="http://schemas.microsoft.com/office/drawing/2014/main" id="{4B34B01A-6D8C-2828-1FB0-780C4639CEB2}"/>
              </a:ext>
            </a:extLst>
          </p:cNvPr>
          <p:cNvGrpSpPr/>
          <p:nvPr/>
        </p:nvGrpSpPr>
        <p:grpSpPr>
          <a:xfrm rot="548993">
            <a:off x="-112697" y="6140617"/>
            <a:ext cx="1043559" cy="772287"/>
            <a:chOff x="9957437" y="1479512"/>
            <a:chExt cx="1043559" cy="772287"/>
          </a:xfrm>
        </p:grpSpPr>
        <p:sp>
          <p:nvSpPr>
            <p:cNvPr id="11" name="Google Shape;186;p24">
              <a:extLst>
                <a:ext uri="{FF2B5EF4-FFF2-40B4-BE49-F238E27FC236}">
                  <a16:creationId xmlns:a16="http://schemas.microsoft.com/office/drawing/2014/main" id="{91EB37B0-B56B-B9D0-E003-371409C46D37}"/>
                </a:ext>
              </a:extLst>
            </p:cNvPr>
            <p:cNvSpPr/>
            <p:nvPr/>
          </p:nvSpPr>
          <p:spPr>
            <a:xfrm>
              <a:off x="10014111" y="1511707"/>
              <a:ext cx="986885" cy="740092"/>
            </a:xfrm>
            <a:custGeom>
              <a:avLst/>
              <a:gdLst/>
              <a:ahLst/>
              <a:cxnLst/>
              <a:rect l="l" t="t" r="r" b="b"/>
              <a:pathLst>
                <a:path w="986885" h="740092" extrusionOk="0">
                  <a:moveTo>
                    <a:pt x="695611" y="450342"/>
                  </a:moveTo>
                  <a:lnTo>
                    <a:pt x="986885" y="368046"/>
                  </a:lnTo>
                  <a:lnTo>
                    <a:pt x="737616" y="331946"/>
                  </a:lnTo>
                  <a:lnTo>
                    <a:pt x="902875" y="194215"/>
                  </a:lnTo>
                  <a:lnTo>
                    <a:pt x="661606" y="248603"/>
                  </a:lnTo>
                  <a:lnTo>
                    <a:pt x="732091" y="52388"/>
                  </a:lnTo>
                  <a:lnTo>
                    <a:pt x="538353" y="207550"/>
                  </a:lnTo>
                  <a:lnTo>
                    <a:pt x="456152" y="0"/>
                  </a:lnTo>
                  <a:lnTo>
                    <a:pt x="408432" y="209836"/>
                  </a:lnTo>
                  <a:lnTo>
                    <a:pt x="195739" y="43529"/>
                  </a:lnTo>
                  <a:lnTo>
                    <a:pt x="306610" y="262795"/>
                  </a:lnTo>
                  <a:lnTo>
                    <a:pt x="67723" y="239363"/>
                  </a:lnTo>
                  <a:lnTo>
                    <a:pt x="251174" y="339757"/>
                  </a:lnTo>
                  <a:lnTo>
                    <a:pt x="0" y="419957"/>
                  </a:lnTo>
                  <a:lnTo>
                    <a:pt x="261556" y="437102"/>
                  </a:lnTo>
                  <a:lnTo>
                    <a:pt x="93821" y="565118"/>
                  </a:lnTo>
                  <a:lnTo>
                    <a:pt x="340805" y="506730"/>
                  </a:lnTo>
                  <a:lnTo>
                    <a:pt x="293180" y="740093"/>
                  </a:lnTo>
                  <a:lnTo>
                    <a:pt x="449294" y="550926"/>
                  </a:lnTo>
                  <a:lnTo>
                    <a:pt x="541687" y="730472"/>
                  </a:lnTo>
                  <a:lnTo>
                    <a:pt x="583121" y="548640"/>
                  </a:lnTo>
                  <a:lnTo>
                    <a:pt x="812482" y="687419"/>
                  </a:lnTo>
                  <a:lnTo>
                    <a:pt x="730948" y="544449"/>
                  </a:lnTo>
                  <a:lnTo>
                    <a:pt x="909066" y="601885"/>
                  </a:lnTo>
                  <a:lnTo>
                    <a:pt x="695611" y="450342"/>
                  </a:lnTo>
                  <a:close/>
                </a:path>
              </a:pathLst>
            </a:custGeom>
            <a:solidFill>
              <a:schemeClr val="dk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87;p24">
              <a:extLst>
                <a:ext uri="{FF2B5EF4-FFF2-40B4-BE49-F238E27FC236}">
                  <a16:creationId xmlns:a16="http://schemas.microsoft.com/office/drawing/2014/main" id="{C8ADC99D-B7CE-0E6D-F4B5-393DC1FE6FB4}"/>
                </a:ext>
              </a:extLst>
            </p:cNvPr>
            <p:cNvSpPr/>
            <p:nvPr/>
          </p:nvSpPr>
          <p:spPr>
            <a:xfrm>
              <a:off x="9957437" y="1479512"/>
              <a:ext cx="982980" cy="740092"/>
            </a:xfrm>
            <a:custGeom>
              <a:avLst/>
              <a:gdLst/>
              <a:ahLst/>
              <a:cxnLst/>
              <a:rect l="l" t="t" r="r" b="b"/>
              <a:pathLst>
                <a:path w="982980" h="740092" extrusionOk="0">
                  <a:moveTo>
                    <a:pt x="717423" y="443103"/>
                  </a:moveTo>
                  <a:lnTo>
                    <a:pt x="982980" y="368046"/>
                  </a:lnTo>
                  <a:lnTo>
                    <a:pt x="733711" y="331946"/>
                  </a:lnTo>
                  <a:lnTo>
                    <a:pt x="898970" y="194310"/>
                  </a:lnTo>
                  <a:lnTo>
                    <a:pt x="657797" y="248698"/>
                  </a:lnTo>
                  <a:lnTo>
                    <a:pt x="728186" y="52483"/>
                  </a:lnTo>
                  <a:lnTo>
                    <a:pt x="534448" y="207645"/>
                  </a:lnTo>
                  <a:lnTo>
                    <a:pt x="452342" y="0"/>
                  </a:lnTo>
                  <a:lnTo>
                    <a:pt x="404527" y="209836"/>
                  </a:lnTo>
                  <a:lnTo>
                    <a:pt x="194405" y="80772"/>
                  </a:lnTo>
                  <a:lnTo>
                    <a:pt x="302705" y="262795"/>
                  </a:lnTo>
                  <a:lnTo>
                    <a:pt x="63818" y="239363"/>
                  </a:lnTo>
                  <a:lnTo>
                    <a:pt x="247364" y="339757"/>
                  </a:lnTo>
                  <a:lnTo>
                    <a:pt x="0" y="395288"/>
                  </a:lnTo>
                  <a:lnTo>
                    <a:pt x="257746" y="437102"/>
                  </a:lnTo>
                  <a:lnTo>
                    <a:pt x="90011" y="565214"/>
                  </a:lnTo>
                  <a:lnTo>
                    <a:pt x="336995" y="506730"/>
                  </a:lnTo>
                  <a:lnTo>
                    <a:pt x="289370" y="740093"/>
                  </a:lnTo>
                  <a:lnTo>
                    <a:pt x="445389" y="551021"/>
                  </a:lnTo>
                  <a:lnTo>
                    <a:pt x="537781" y="730472"/>
                  </a:lnTo>
                  <a:lnTo>
                    <a:pt x="579215" y="548640"/>
                  </a:lnTo>
                  <a:lnTo>
                    <a:pt x="768668" y="677037"/>
                  </a:lnTo>
                  <a:lnTo>
                    <a:pt x="683228" y="491681"/>
                  </a:lnTo>
                  <a:lnTo>
                    <a:pt x="900208" y="556355"/>
                  </a:lnTo>
                  <a:lnTo>
                    <a:pt x="717423" y="44310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88;p24">
              <a:extLst>
                <a:ext uri="{FF2B5EF4-FFF2-40B4-BE49-F238E27FC236}">
                  <a16:creationId xmlns:a16="http://schemas.microsoft.com/office/drawing/2014/main" id="{712B8BA8-3122-BAD2-AF5F-2A1786F3E424}"/>
                </a:ext>
              </a:extLst>
            </p:cNvPr>
            <p:cNvSpPr/>
            <p:nvPr/>
          </p:nvSpPr>
          <p:spPr>
            <a:xfrm>
              <a:off x="9957437" y="1479512"/>
              <a:ext cx="982980" cy="740092"/>
            </a:xfrm>
            <a:custGeom>
              <a:avLst/>
              <a:gdLst/>
              <a:ahLst/>
              <a:cxnLst/>
              <a:rect l="l" t="t" r="r" b="b"/>
              <a:pathLst>
                <a:path w="982980" h="740092" extrusionOk="0">
                  <a:moveTo>
                    <a:pt x="717423" y="443103"/>
                  </a:moveTo>
                  <a:lnTo>
                    <a:pt x="982980" y="368046"/>
                  </a:lnTo>
                  <a:lnTo>
                    <a:pt x="733711" y="331946"/>
                  </a:lnTo>
                  <a:lnTo>
                    <a:pt x="898970" y="194310"/>
                  </a:lnTo>
                  <a:lnTo>
                    <a:pt x="657797" y="248698"/>
                  </a:lnTo>
                  <a:lnTo>
                    <a:pt x="728186" y="52483"/>
                  </a:lnTo>
                  <a:lnTo>
                    <a:pt x="534448" y="207645"/>
                  </a:lnTo>
                  <a:lnTo>
                    <a:pt x="452342" y="0"/>
                  </a:lnTo>
                  <a:lnTo>
                    <a:pt x="404527" y="209836"/>
                  </a:lnTo>
                  <a:lnTo>
                    <a:pt x="194405" y="80772"/>
                  </a:lnTo>
                  <a:lnTo>
                    <a:pt x="302705" y="262795"/>
                  </a:lnTo>
                  <a:lnTo>
                    <a:pt x="63818" y="239363"/>
                  </a:lnTo>
                  <a:lnTo>
                    <a:pt x="247364" y="339757"/>
                  </a:lnTo>
                  <a:lnTo>
                    <a:pt x="0" y="395288"/>
                  </a:lnTo>
                  <a:lnTo>
                    <a:pt x="257746" y="437102"/>
                  </a:lnTo>
                  <a:lnTo>
                    <a:pt x="90011" y="565214"/>
                  </a:lnTo>
                  <a:lnTo>
                    <a:pt x="336995" y="506730"/>
                  </a:lnTo>
                  <a:lnTo>
                    <a:pt x="289370" y="740093"/>
                  </a:lnTo>
                  <a:lnTo>
                    <a:pt x="445389" y="551021"/>
                  </a:lnTo>
                  <a:lnTo>
                    <a:pt x="537781" y="730472"/>
                  </a:lnTo>
                  <a:lnTo>
                    <a:pt x="579215" y="548640"/>
                  </a:lnTo>
                  <a:lnTo>
                    <a:pt x="768668" y="677037"/>
                  </a:lnTo>
                  <a:lnTo>
                    <a:pt x="683228" y="491681"/>
                  </a:lnTo>
                  <a:lnTo>
                    <a:pt x="900208" y="556355"/>
                  </a:lnTo>
                  <a:lnTo>
                    <a:pt x="717423" y="443103"/>
                  </a:lnTo>
                  <a:close/>
                </a:path>
              </a:pathLst>
            </a:custGeom>
            <a:solidFill>
              <a:srgbClr val="BF4215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" name="Google Shape;213;p24">
            <a:extLst>
              <a:ext uri="{FF2B5EF4-FFF2-40B4-BE49-F238E27FC236}">
                <a16:creationId xmlns:a16="http://schemas.microsoft.com/office/drawing/2014/main" id="{63D1FCB1-BD13-EC2C-692B-A40A9044DFE8}"/>
              </a:ext>
            </a:extLst>
          </p:cNvPr>
          <p:cNvGrpSpPr/>
          <p:nvPr/>
        </p:nvGrpSpPr>
        <p:grpSpPr>
          <a:xfrm rot="1184467">
            <a:off x="11048815" y="224002"/>
            <a:ext cx="996886" cy="546735"/>
            <a:chOff x="8931404" y="1558093"/>
            <a:chExt cx="996886" cy="546735"/>
          </a:xfrm>
        </p:grpSpPr>
        <p:grpSp>
          <p:nvGrpSpPr>
            <p:cNvPr id="15" name="Google Shape;214;p24">
              <a:extLst>
                <a:ext uri="{FF2B5EF4-FFF2-40B4-BE49-F238E27FC236}">
                  <a16:creationId xmlns:a16="http://schemas.microsoft.com/office/drawing/2014/main" id="{534E1B2A-B407-7B67-2F0C-85389B47B702}"/>
                </a:ext>
              </a:extLst>
            </p:cNvPr>
            <p:cNvGrpSpPr/>
            <p:nvPr/>
          </p:nvGrpSpPr>
          <p:grpSpPr>
            <a:xfrm>
              <a:off x="8931404" y="1558093"/>
              <a:ext cx="996886" cy="546735"/>
              <a:chOff x="8931404" y="1558093"/>
              <a:chExt cx="996886" cy="546735"/>
            </a:xfrm>
          </p:grpSpPr>
          <p:sp>
            <p:nvSpPr>
              <p:cNvPr id="22" name="Google Shape;215;p24">
                <a:extLst>
                  <a:ext uri="{FF2B5EF4-FFF2-40B4-BE49-F238E27FC236}">
                    <a16:creationId xmlns:a16="http://schemas.microsoft.com/office/drawing/2014/main" id="{95F73676-CA12-0266-94C4-F416E3129E16}"/>
                  </a:ext>
                </a:extLst>
              </p:cNvPr>
              <p:cNvSpPr/>
              <p:nvPr/>
            </p:nvSpPr>
            <p:spPr>
              <a:xfrm>
                <a:off x="9269923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1" y="546735"/>
                      <a:pt x="0" y="424344"/>
                      <a:pt x="0" y="273368"/>
                    </a:cubicBezTo>
                    <a:cubicBezTo>
                      <a:pt x="0" y="122391"/>
                      <a:pt x="122391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216;p24">
                <a:extLst>
                  <a:ext uri="{FF2B5EF4-FFF2-40B4-BE49-F238E27FC236}">
                    <a16:creationId xmlns:a16="http://schemas.microsoft.com/office/drawing/2014/main" id="{BA9D66FE-BAC2-29B9-2637-082CFCF2FED3}"/>
                  </a:ext>
                </a:extLst>
              </p:cNvPr>
              <p:cNvSpPr/>
              <p:nvPr/>
            </p:nvSpPr>
            <p:spPr>
              <a:xfrm>
                <a:off x="9381556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1" y="546735"/>
                      <a:pt x="0" y="424344"/>
                      <a:pt x="0" y="273368"/>
                    </a:cubicBezTo>
                    <a:cubicBezTo>
                      <a:pt x="0" y="122391"/>
                      <a:pt x="122391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" name="Google Shape;217;p24">
                <a:extLst>
                  <a:ext uri="{FF2B5EF4-FFF2-40B4-BE49-F238E27FC236}">
                    <a16:creationId xmlns:a16="http://schemas.microsoft.com/office/drawing/2014/main" id="{F8896330-AEDF-BCB0-3FF5-8D4662EA9C9B}"/>
                  </a:ext>
                </a:extLst>
              </p:cNvPr>
              <p:cNvSpPr/>
              <p:nvPr/>
            </p:nvSpPr>
            <p:spPr>
              <a:xfrm>
                <a:off x="8931404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1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218;p24">
                <a:extLst>
                  <a:ext uri="{FF2B5EF4-FFF2-40B4-BE49-F238E27FC236}">
                    <a16:creationId xmlns:a16="http://schemas.microsoft.com/office/drawing/2014/main" id="{0343F2C1-9951-5152-395E-441C5574FCD6}"/>
                  </a:ext>
                </a:extLst>
              </p:cNvPr>
              <p:cNvSpPr/>
              <p:nvPr/>
            </p:nvSpPr>
            <p:spPr>
              <a:xfrm>
                <a:off x="9043037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0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" name="Google Shape;219;p24">
              <a:extLst>
                <a:ext uri="{FF2B5EF4-FFF2-40B4-BE49-F238E27FC236}">
                  <a16:creationId xmlns:a16="http://schemas.microsoft.com/office/drawing/2014/main" id="{C4FD479E-D5C5-3F46-BAEE-5A054623E54F}"/>
                </a:ext>
              </a:extLst>
            </p:cNvPr>
            <p:cNvGrpSpPr/>
            <p:nvPr/>
          </p:nvGrpSpPr>
          <p:grpSpPr>
            <a:xfrm>
              <a:off x="9156480" y="1558093"/>
              <a:ext cx="546734" cy="546735"/>
              <a:chOff x="9156480" y="1558093"/>
              <a:chExt cx="546734" cy="546735"/>
            </a:xfrm>
          </p:grpSpPr>
          <p:sp>
            <p:nvSpPr>
              <p:cNvPr id="17" name="Google Shape;220;p24">
                <a:extLst>
                  <a:ext uri="{FF2B5EF4-FFF2-40B4-BE49-F238E27FC236}">
                    <a16:creationId xmlns:a16="http://schemas.microsoft.com/office/drawing/2014/main" id="{62208404-8FD9-FEC1-5A78-29647A28AB00}"/>
                  </a:ext>
                </a:extLst>
              </p:cNvPr>
              <p:cNvSpPr/>
              <p:nvPr/>
            </p:nvSpPr>
            <p:spPr>
              <a:xfrm>
                <a:off x="9156480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0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solidFill>
                <a:srgbClr val="FDE33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221;p24">
                <a:extLst>
                  <a:ext uri="{FF2B5EF4-FFF2-40B4-BE49-F238E27FC236}">
                    <a16:creationId xmlns:a16="http://schemas.microsoft.com/office/drawing/2014/main" id="{6A9F3CA3-CB02-0242-6F55-460CE9F03D7F}"/>
                  </a:ext>
                </a:extLst>
              </p:cNvPr>
              <p:cNvSpPr/>
              <p:nvPr/>
            </p:nvSpPr>
            <p:spPr>
              <a:xfrm>
                <a:off x="9156480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0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solidFill>
                <a:srgbClr val="A6BF80"/>
              </a:solidFill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222;p24">
                <a:extLst>
                  <a:ext uri="{FF2B5EF4-FFF2-40B4-BE49-F238E27FC236}">
                    <a16:creationId xmlns:a16="http://schemas.microsoft.com/office/drawing/2014/main" id="{FD287823-80D8-7ECD-5E28-F40196F7264B}"/>
                  </a:ext>
                </a:extLst>
              </p:cNvPr>
              <p:cNvSpPr/>
              <p:nvPr/>
            </p:nvSpPr>
            <p:spPr>
              <a:xfrm>
                <a:off x="9271351" y="1798885"/>
                <a:ext cx="316801" cy="230600"/>
              </a:xfrm>
              <a:custGeom>
                <a:avLst/>
                <a:gdLst/>
                <a:ahLst/>
                <a:cxnLst/>
                <a:rect l="l" t="t" r="r" b="b"/>
                <a:pathLst>
                  <a:path w="316801" h="230600" extrusionOk="0">
                    <a:moveTo>
                      <a:pt x="316802" y="0"/>
                    </a:moveTo>
                    <a:lnTo>
                      <a:pt x="316802" y="72200"/>
                    </a:lnTo>
                    <a:cubicBezTo>
                      <a:pt x="316802" y="159639"/>
                      <a:pt x="245936" y="230600"/>
                      <a:pt x="158401" y="230600"/>
                    </a:cubicBezTo>
                    <a:lnTo>
                      <a:pt x="158401" y="230600"/>
                    </a:lnTo>
                    <a:cubicBezTo>
                      <a:pt x="70961" y="230600"/>
                      <a:pt x="0" y="159734"/>
                      <a:pt x="0" y="72200"/>
                    </a:cubicBez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223;p24">
                <a:extLst>
                  <a:ext uri="{FF2B5EF4-FFF2-40B4-BE49-F238E27FC236}">
                    <a16:creationId xmlns:a16="http://schemas.microsoft.com/office/drawing/2014/main" id="{39A61264-43E1-15E8-7A1E-695F1DE0C368}"/>
                  </a:ext>
                </a:extLst>
              </p:cNvPr>
              <p:cNvSpPr/>
              <p:nvPr/>
            </p:nvSpPr>
            <p:spPr>
              <a:xfrm>
                <a:off x="9329644" y="1659249"/>
                <a:ext cx="70675" cy="172211"/>
              </a:xfrm>
              <a:custGeom>
                <a:avLst/>
                <a:gdLst/>
                <a:ahLst/>
                <a:cxnLst/>
                <a:rect l="l" t="t" r="r" b="b"/>
                <a:pathLst>
                  <a:path w="70675" h="172211" extrusionOk="0">
                    <a:moveTo>
                      <a:pt x="70676" y="86106"/>
                    </a:moveTo>
                    <a:cubicBezTo>
                      <a:pt x="70676" y="133636"/>
                      <a:pt x="54864" y="172212"/>
                      <a:pt x="35338" y="172212"/>
                    </a:cubicBezTo>
                    <a:cubicBezTo>
                      <a:pt x="15812" y="172212"/>
                      <a:pt x="0" y="133636"/>
                      <a:pt x="0" y="86106"/>
                    </a:cubicBezTo>
                    <a:cubicBezTo>
                      <a:pt x="0" y="38576"/>
                      <a:pt x="15812" y="0"/>
                      <a:pt x="35338" y="0"/>
                    </a:cubicBezTo>
                    <a:cubicBezTo>
                      <a:pt x="54864" y="0"/>
                      <a:pt x="70676" y="38576"/>
                      <a:pt x="70676" y="86106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24;p24">
                <a:extLst>
                  <a:ext uri="{FF2B5EF4-FFF2-40B4-BE49-F238E27FC236}">
                    <a16:creationId xmlns:a16="http://schemas.microsoft.com/office/drawing/2014/main" id="{9AC2C1D9-72D6-C71B-4EB8-4D3C19A45622}"/>
                  </a:ext>
                </a:extLst>
              </p:cNvPr>
              <p:cNvSpPr/>
              <p:nvPr/>
            </p:nvSpPr>
            <p:spPr>
              <a:xfrm>
                <a:off x="9459280" y="1659249"/>
                <a:ext cx="70675" cy="172211"/>
              </a:xfrm>
              <a:custGeom>
                <a:avLst/>
                <a:gdLst/>
                <a:ahLst/>
                <a:cxnLst/>
                <a:rect l="l" t="t" r="r" b="b"/>
                <a:pathLst>
                  <a:path w="70675" h="172211" extrusionOk="0">
                    <a:moveTo>
                      <a:pt x="70675" y="86106"/>
                    </a:moveTo>
                    <a:cubicBezTo>
                      <a:pt x="70675" y="133636"/>
                      <a:pt x="54864" y="172212"/>
                      <a:pt x="35338" y="172212"/>
                    </a:cubicBezTo>
                    <a:cubicBezTo>
                      <a:pt x="15812" y="172212"/>
                      <a:pt x="0" y="133636"/>
                      <a:pt x="0" y="86106"/>
                    </a:cubicBezTo>
                    <a:cubicBezTo>
                      <a:pt x="0" y="38576"/>
                      <a:pt x="15812" y="0"/>
                      <a:pt x="35338" y="0"/>
                    </a:cubicBezTo>
                    <a:cubicBezTo>
                      <a:pt x="54864" y="0"/>
                      <a:pt x="70675" y="38576"/>
                      <a:pt x="70675" y="86106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6" name="Google Shape;290;p25">
            <a:extLst>
              <a:ext uri="{FF2B5EF4-FFF2-40B4-BE49-F238E27FC236}">
                <a16:creationId xmlns:a16="http://schemas.microsoft.com/office/drawing/2014/main" id="{74FD52B0-1A9D-D10F-E1C1-06D9904D6880}"/>
              </a:ext>
            </a:extLst>
          </p:cNvPr>
          <p:cNvGrpSpPr/>
          <p:nvPr/>
        </p:nvGrpSpPr>
        <p:grpSpPr>
          <a:xfrm rot="20862059">
            <a:off x="11329421" y="6116924"/>
            <a:ext cx="799002" cy="631251"/>
            <a:chOff x="7946233" y="1488751"/>
            <a:chExt cx="867443" cy="685323"/>
          </a:xfrm>
        </p:grpSpPr>
        <p:sp>
          <p:nvSpPr>
            <p:cNvPr id="27" name="Google Shape;291;p25">
              <a:extLst>
                <a:ext uri="{FF2B5EF4-FFF2-40B4-BE49-F238E27FC236}">
                  <a16:creationId xmlns:a16="http://schemas.microsoft.com/office/drawing/2014/main" id="{5FB9FCEB-0645-CC64-79E5-F0C41BBE8248}"/>
                </a:ext>
              </a:extLst>
            </p:cNvPr>
            <p:cNvSpPr/>
            <p:nvPr/>
          </p:nvSpPr>
          <p:spPr>
            <a:xfrm>
              <a:off x="7946233" y="1569428"/>
              <a:ext cx="866108" cy="604646"/>
            </a:xfrm>
            <a:custGeom>
              <a:avLst/>
              <a:gdLst/>
              <a:ahLst/>
              <a:cxnLst/>
              <a:rect l="l" t="t" r="r" b="b"/>
              <a:pathLst>
                <a:path w="866108" h="604646" extrusionOk="0">
                  <a:moveTo>
                    <a:pt x="272320" y="529876"/>
                  </a:moveTo>
                  <a:lnTo>
                    <a:pt x="866108" y="388525"/>
                  </a:lnTo>
                  <a:lnTo>
                    <a:pt x="702659" y="0"/>
                  </a:lnTo>
                  <a:lnTo>
                    <a:pt x="186404" y="325755"/>
                  </a:lnTo>
                  <a:lnTo>
                    <a:pt x="154972" y="251079"/>
                  </a:lnTo>
                  <a:cubicBezTo>
                    <a:pt x="154972" y="251079"/>
                    <a:pt x="134684" y="381857"/>
                    <a:pt x="0" y="524351"/>
                  </a:cubicBezTo>
                  <a:cubicBezTo>
                    <a:pt x="196025" y="527685"/>
                    <a:pt x="303752" y="604647"/>
                    <a:pt x="303752" y="604647"/>
                  </a:cubicBezTo>
                  <a:lnTo>
                    <a:pt x="272320" y="529971"/>
                  </a:lnTo>
                  <a:close/>
                </a:path>
              </a:pathLst>
            </a:custGeom>
            <a:solidFill>
              <a:schemeClr val="dk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92;p25">
              <a:extLst>
                <a:ext uri="{FF2B5EF4-FFF2-40B4-BE49-F238E27FC236}">
                  <a16:creationId xmlns:a16="http://schemas.microsoft.com/office/drawing/2014/main" id="{6B0D0563-DC15-71A0-77F2-41F9CD1560B1}"/>
                </a:ext>
              </a:extLst>
            </p:cNvPr>
            <p:cNvSpPr/>
            <p:nvPr/>
          </p:nvSpPr>
          <p:spPr>
            <a:xfrm>
              <a:off x="7947472" y="1488751"/>
              <a:ext cx="866203" cy="604646"/>
            </a:xfrm>
            <a:custGeom>
              <a:avLst/>
              <a:gdLst/>
              <a:ahLst/>
              <a:cxnLst/>
              <a:rect l="l" t="t" r="r" b="b"/>
              <a:pathLst>
                <a:path w="866203" h="604646" extrusionOk="0">
                  <a:moveTo>
                    <a:pt x="272415" y="529971"/>
                  </a:moveTo>
                  <a:lnTo>
                    <a:pt x="866203" y="388620"/>
                  </a:lnTo>
                  <a:lnTo>
                    <a:pt x="702659" y="0"/>
                  </a:lnTo>
                  <a:lnTo>
                    <a:pt x="186404" y="325755"/>
                  </a:lnTo>
                  <a:lnTo>
                    <a:pt x="154972" y="251079"/>
                  </a:lnTo>
                  <a:cubicBezTo>
                    <a:pt x="154972" y="251079"/>
                    <a:pt x="134684" y="381857"/>
                    <a:pt x="0" y="524351"/>
                  </a:cubicBezTo>
                  <a:cubicBezTo>
                    <a:pt x="196024" y="527685"/>
                    <a:pt x="303752" y="604647"/>
                    <a:pt x="303752" y="604647"/>
                  </a:cubicBezTo>
                  <a:lnTo>
                    <a:pt x="272320" y="529971"/>
                  </a:lnTo>
                  <a:close/>
                </a:path>
              </a:pathLst>
            </a:custGeom>
            <a:solidFill>
              <a:srgbClr val="FF705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3;p25">
              <a:extLst>
                <a:ext uri="{FF2B5EF4-FFF2-40B4-BE49-F238E27FC236}">
                  <a16:creationId xmlns:a16="http://schemas.microsoft.com/office/drawing/2014/main" id="{F4F056CB-FF94-FB56-9CC7-C2EE670852CD}"/>
                </a:ext>
              </a:extLst>
            </p:cNvPr>
            <p:cNvSpPr/>
            <p:nvPr/>
          </p:nvSpPr>
          <p:spPr>
            <a:xfrm>
              <a:off x="7947473" y="1488751"/>
              <a:ext cx="866203" cy="604646"/>
            </a:xfrm>
            <a:custGeom>
              <a:avLst/>
              <a:gdLst/>
              <a:ahLst/>
              <a:cxnLst/>
              <a:rect l="l" t="t" r="r" b="b"/>
              <a:pathLst>
                <a:path w="866203" h="604646" extrusionOk="0">
                  <a:moveTo>
                    <a:pt x="272415" y="529971"/>
                  </a:moveTo>
                  <a:lnTo>
                    <a:pt x="866203" y="388620"/>
                  </a:lnTo>
                  <a:lnTo>
                    <a:pt x="702659" y="0"/>
                  </a:lnTo>
                  <a:lnTo>
                    <a:pt x="186404" y="325755"/>
                  </a:lnTo>
                  <a:lnTo>
                    <a:pt x="154972" y="251079"/>
                  </a:lnTo>
                  <a:cubicBezTo>
                    <a:pt x="154972" y="251079"/>
                    <a:pt x="134684" y="381857"/>
                    <a:pt x="0" y="524351"/>
                  </a:cubicBezTo>
                  <a:cubicBezTo>
                    <a:pt x="196024" y="527685"/>
                    <a:pt x="303752" y="604647"/>
                    <a:pt x="303752" y="604647"/>
                  </a:cubicBezTo>
                  <a:lnTo>
                    <a:pt x="272320" y="529971"/>
                  </a:lnTo>
                  <a:close/>
                </a:path>
              </a:pathLst>
            </a:custGeom>
            <a:solidFill>
              <a:srgbClr val="73434F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" name="Retângulo 29">
            <a:extLst>
              <a:ext uri="{FF2B5EF4-FFF2-40B4-BE49-F238E27FC236}">
                <a16:creationId xmlns:a16="http://schemas.microsoft.com/office/drawing/2014/main" id="{5FA51A1B-3A0B-34B8-352D-1D23949D61D0}"/>
              </a:ext>
            </a:extLst>
          </p:cNvPr>
          <p:cNvSpPr/>
          <p:nvPr/>
        </p:nvSpPr>
        <p:spPr>
          <a:xfrm>
            <a:off x="770563" y="905536"/>
            <a:ext cx="2192607" cy="566601"/>
          </a:xfrm>
          <a:prstGeom prst="rect">
            <a:avLst/>
          </a:prstGeom>
          <a:solidFill>
            <a:srgbClr val="A6BF80"/>
          </a:solidFill>
          <a:ln>
            <a:solidFill>
              <a:schemeClr val="tx1"/>
            </a:solidFill>
          </a:ln>
          <a:effectLst>
            <a:outerShdw dist="101600" dir="2940000" algn="ctr" rotWithShape="0">
              <a:srgbClr val="000000">
                <a:alpha val="94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Exercício 2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F4D8AD2-D6D4-2277-B433-DB75202B154D}"/>
              </a:ext>
            </a:extLst>
          </p:cNvPr>
          <p:cNvSpPr txBox="1"/>
          <p:nvPr/>
        </p:nvSpPr>
        <p:spPr>
          <a:xfrm>
            <a:off x="770564" y="1667973"/>
            <a:ext cx="833123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terra vegetal é comercializada em sacos com exatos 15 kg cada.</a:t>
            </a:r>
            <a:b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 3 como valor aproximado para π.</a:t>
            </a:r>
          </a:p>
          <a:p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número mínimo de sacos de terra vegetal necessários para cobrir a parte descrita do jardim é: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6962066-FFFB-BDF6-F452-24EAF13AE6AC}"/>
              </a:ext>
            </a:extLst>
          </p:cNvPr>
          <p:cNvSpPr txBox="1"/>
          <p:nvPr/>
        </p:nvSpPr>
        <p:spPr>
          <a:xfrm>
            <a:off x="770563" y="3830270"/>
            <a:ext cx="1227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A) </a:t>
            </a: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100.</a:t>
            </a:r>
            <a:endParaRPr lang="pt-BR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27C835A6-ED4E-498C-27A4-C9CFC39AD6EE}"/>
              </a:ext>
            </a:extLst>
          </p:cNvPr>
          <p:cNvSpPr txBox="1"/>
          <p:nvPr/>
        </p:nvSpPr>
        <p:spPr>
          <a:xfrm>
            <a:off x="770563" y="4261443"/>
            <a:ext cx="1227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B) </a:t>
            </a: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140.</a:t>
            </a:r>
            <a:endParaRPr lang="pt-BR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6EBF4543-E1B7-AEC0-0C2F-62BFC921AA6D}"/>
              </a:ext>
            </a:extLst>
          </p:cNvPr>
          <p:cNvSpPr txBox="1"/>
          <p:nvPr/>
        </p:nvSpPr>
        <p:spPr>
          <a:xfrm>
            <a:off x="770563" y="4713335"/>
            <a:ext cx="1227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C) </a:t>
            </a: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200.</a:t>
            </a:r>
            <a:endParaRPr lang="pt-BR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31E54820-C5C2-0614-247F-861E0804BCD3}"/>
              </a:ext>
            </a:extLst>
          </p:cNvPr>
          <p:cNvSpPr txBox="1"/>
          <p:nvPr/>
        </p:nvSpPr>
        <p:spPr>
          <a:xfrm>
            <a:off x="770563" y="5177512"/>
            <a:ext cx="1227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D) </a:t>
            </a: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800.</a:t>
            </a:r>
            <a:endParaRPr lang="pt-BR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CEE388F7-C370-404F-FECA-64CC4109D350}"/>
              </a:ext>
            </a:extLst>
          </p:cNvPr>
          <p:cNvSpPr txBox="1"/>
          <p:nvPr/>
        </p:nvSpPr>
        <p:spPr>
          <a:xfrm>
            <a:off x="770563" y="5631322"/>
            <a:ext cx="1227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E) </a:t>
            </a: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1000.</a:t>
            </a:r>
            <a:endParaRPr lang="pt-BR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466323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091 -0.01829 L -2.5E-6 1.48148E-6 Z " pathEditMode="relative" rAng="0" ptsTypes="AAA">
                                      <p:cBhvr>
                                        <p:cTn id="6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" y="-926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091 -0.01829 L -2.5E-6 1.48148E-6 Z " pathEditMode="relative" rAng="0" ptsTypes="AAA">
                                      <p:cBhvr>
                                        <p:cTn id="8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" y="-92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091 -0.01829 L -2.5E-6 1.48148E-6 Z " pathEditMode="relative" rAng="0" ptsTypes="AAA">
                                      <p:cBhvr>
                                        <p:cTn id="10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" y="-926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2" grpId="0"/>
      <p:bldP spid="3" grpId="0"/>
      <p:bldP spid="31" grpId="0"/>
      <p:bldP spid="32" grpId="0"/>
      <p:bldP spid="33" grpId="0"/>
      <p:bldP spid="3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8328A8B0-4A88-C342-BC8A-975229DC53B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162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D6B9D950-502A-FA34-4A40-B651A064FCAE}"/>
              </a:ext>
            </a:extLst>
          </p:cNvPr>
          <p:cNvSpPr/>
          <p:nvPr/>
        </p:nvSpPr>
        <p:spPr>
          <a:xfrm>
            <a:off x="330527" y="223305"/>
            <a:ext cx="11591925" cy="6381750"/>
          </a:xfrm>
          <a:prstGeom prst="roundRect">
            <a:avLst>
              <a:gd name="adj" fmla="val 4419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1D03AC66-965A-F110-F808-866E6D5F0D73}"/>
              </a:ext>
            </a:extLst>
          </p:cNvPr>
          <p:cNvSpPr/>
          <p:nvPr/>
        </p:nvSpPr>
        <p:spPr>
          <a:xfrm>
            <a:off x="409944" y="342991"/>
            <a:ext cx="11372112" cy="32405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504C94ED-155D-9FD0-C77F-2F9C34F5C3D5}"/>
              </a:ext>
            </a:extLst>
          </p:cNvPr>
          <p:cNvSpPr/>
          <p:nvPr/>
        </p:nvSpPr>
        <p:spPr>
          <a:xfrm>
            <a:off x="626724" y="425450"/>
            <a:ext cx="143839" cy="143839"/>
          </a:xfrm>
          <a:prstGeom prst="ellipse">
            <a:avLst/>
          </a:prstGeom>
          <a:solidFill>
            <a:srgbClr val="A6BF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A43C9160-9788-7515-43A4-FFEF7570ACE6}"/>
              </a:ext>
            </a:extLst>
          </p:cNvPr>
          <p:cNvSpPr/>
          <p:nvPr/>
        </p:nvSpPr>
        <p:spPr>
          <a:xfrm>
            <a:off x="866267" y="429801"/>
            <a:ext cx="143839" cy="143839"/>
          </a:xfrm>
          <a:prstGeom prst="ellipse">
            <a:avLst/>
          </a:prstGeom>
          <a:solidFill>
            <a:srgbClr val="A6BF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123EF1AD-E8D5-3FC0-8D28-7394B9F57CD7}"/>
              </a:ext>
            </a:extLst>
          </p:cNvPr>
          <p:cNvSpPr/>
          <p:nvPr/>
        </p:nvSpPr>
        <p:spPr>
          <a:xfrm>
            <a:off x="1105810" y="430049"/>
            <a:ext cx="143839" cy="143839"/>
          </a:xfrm>
          <a:prstGeom prst="ellipse">
            <a:avLst/>
          </a:prstGeom>
          <a:solidFill>
            <a:srgbClr val="A6BF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10" name="Google Shape;185;p24">
            <a:extLst>
              <a:ext uri="{FF2B5EF4-FFF2-40B4-BE49-F238E27FC236}">
                <a16:creationId xmlns:a16="http://schemas.microsoft.com/office/drawing/2014/main" id="{4B34B01A-6D8C-2828-1FB0-780C4639CEB2}"/>
              </a:ext>
            </a:extLst>
          </p:cNvPr>
          <p:cNvGrpSpPr/>
          <p:nvPr/>
        </p:nvGrpSpPr>
        <p:grpSpPr>
          <a:xfrm rot="548993">
            <a:off x="-112697" y="6140617"/>
            <a:ext cx="1043559" cy="772287"/>
            <a:chOff x="9957437" y="1479512"/>
            <a:chExt cx="1043559" cy="772287"/>
          </a:xfrm>
        </p:grpSpPr>
        <p:sp>
          <p:nvSpPr>
            <p:cNvPr id="11" name="Google Shape;186;p24">
              <a:extLst>
                <a:ext uri="{FF2B5EF4-FFF2-40B4-BE49-F238E27FC236}">
                  <a16:creationId xmlns:a16="http://schemas.microsoft.com/office/drawing/2014/main" id="{91EB37B0-B56B-B9D0-E003-371409C46D37}"/>
                </a:ext>
              </a:extLst>
            </p:cNvPr>
            <p:cNvSpPr/>
            <p:nvPr/>
          </p:nvSpPr>
          <p:spPr>
            <a:xfrm>
              <a:off x="10014111" y="1511707"/>
              <a:ext cx="986885" cy="740092"/>
            </a:xfrm>
            <a:custGeom>
              <a:avLst/>
              <a:gdLst/>
              <a:ahLst/>
              <a:cxnLst/>
              <a:rect l="l" t="t" r="r" b="b"/>
              <a:pathLst>
                <a:path w="986885" h="740092" extrusionOk="0">
                  <a:moveTo>
                    <a:pt x="695611" y="450342"/>
                  </a:moveTo>
                  <a:lnTo>
                    <a:pt x="986885" y="368046"/>
                  </a:lnTo>
                  <a:lnTo>
                    <a:pt x="737616" y="331946"/>
                  </a:lnTo>
                  <a:lnTo>
                    <a:pt x="902875" y="194215"/>
                  </a:lnTo>
                  <a:lnTo>
                    <a:pt x="661606" y="248603"/>
                  </a:lnTo>
                  <a:lnTo>
                    <a:pt x="732091" y="52388"/>
                  </a:lnTo>
                  <a:lnTo>
                    <a:pt x="538353" y="207550"/>
                  </a:lnTo>
                  <a:lnTo>
                    <a:pt x="456152" y="0"/>
                  </a:lnTo>
                  <a:lnTo>
                    <a:pt x="408432" y="209836"/>
                  </a:lnTo>
                  <a:lnTo>
                    <a:pt x="195739" y="43529"/>
                  </a:lnTo>
                  <a:lnTo>
                    <a:pt x="306610" y="262795"/>
                  </a:lnTo>
                  <a:lnTo>
                    <a:pt x="67723" y="239363"/>
                  </a:lnTo>
                  <a:lnTo>
                    <a:pt x="251174" y="339757"/>
                  </a:lnTo>
                  <a:lnTo>
                    <a:pt x="0" y="419957"/>
                  </a:lnTo>
                  <a:lnTo>
                    <a:pt x="261556" y="437102"/>
                  </a:lnTo>
                  <a:lnTo>
                    <a:pt x="93821" y="565118"/>
                  </a:lnTo>
                  <a:lnTo>
                    <a:pt x="340805" y="506730"/>
                  </a:lnTo>
                  <a:lnTo>
                    <a:pt x="293180" y="740093"/>
                  </a:lnTo>
                  <a:lnTo>
                    <a:pt x="449294" y="550926"/>
                  </a:lnTo>
                  <a:lnTo>
                    <a:pt x="541687" y="730472"/>
                  </a:lnTo>
                  <a:lnTo>
                    <a:pt x="583121" y="548640"/>
                  </a:lnTo>
                  <a:lnTo>
                    <a:pt x="812482" y="687419"/>
                  </a:lnTo>
                  <a:lnTo>
                    <a:pt x="730948" y="544449"/>
                  </a:lnTo>
                  <a:lnTo>
                    <a:pt x="909066" y="601885"/>
                  </a:lnTo>
                  <a:lnTo>
                    <a:pt x="695611" y="450342"/>
                  </a:lnTo>
                  <a:close/>
                </a:path>
              </a:pathLst>
            </a:custGeom>
            <a:solidFill>
              <a:schemeClr val="dk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87;p24">
              <a:extLst>
                <a:ext uri="{FF2B5EF4-FFF2-40B4-BE49-F238E27FC236}">
                  <a16:creationId xmlns:a16="http://schemas.microsoft.com/office/drawing/2014/main" id="{C8ADC99D-B7CE-0E6D-F4B5-393DC1FE6FB4}"/>
                </a:ext>
              </a:extLst>
            </p:cNvPr>
            <p:cNvSpPr/>
            <p:nvPr/>
          </p:nvSpPr>
          <p:spPr>
            <a:xfrm>
              <a:off x="9957437" y="1479512"/>
              <a:ext cx="982980" cy="740092"/>
            </a:xfrm>
            <a:custGeom>
              <a:avLst/>
              <a:gdLst/>
              <a:ahLst/>
              <a:cxnLst/>
              <a:rect l="l" t="t" r="r" b="b"/>
              <a:pathLst>
                <a:path w="982980" h="740092" extrusionOk="0">
                  <a:moveTo>
                    <a:pt x="717423" y="443103"/>
                  </a:moveTo>
                  <a:lnTo>
                    <a:pt x="982980" y="368046"/>
                  </a:lnTo>
                  <a:lnTo>
                    <a:pt x="733711" y="331946"/>
                  </a:lnTo>
                  <a:lnTo>
                    <a:pt x="898970" y="194310"/>
                  </a:lnTo>
                  <a:lnTo>
                    <a:pt x="657797" y="248698"/>
                  </a:lnTo>
                  <a:lnTo>
                    <a:pt x="728186" y="52483"/>
                  </a:lnTo>
                  <a:lnTo>
                    <a:pt x="534448" y="207645"/>
                  </a:lnTo>
                  <a:lnTo>
                    <a:pt x="452342" y="0"/>
                  </a:lnTo>
                  <a:lnTo>
                    <a:pt x="404527" y="209836"/>
                  </a:lnTo>
                  <a:lnTo>
                    <a:pt x="194405" y="80772"/>
                  </a:lnTo>
                  <a:lnTo>
                    <a:pt x="302705" y="262795"/>
                  </a:lnTo>
                  <a:lnTo>
                    <a:pt x="63818" y="239363"/>
                  </a:lnTo>
                  <a:lnTo>
                    <a:pt x="247364" y="339757"/>
                  </a:lnTo>
                  <a:lnTo>
                    <a:pt x="0" y="395288"/>
                  </a:lnTo>
                  <a:lnTo>
                    <a:pt x="257746" y="437102"/>
                  </a:lnTo>
                  <a:lnTo>
                    <a:pt x="90011" y="565214"/>
                  </a:lnTo>
                  <a:lnTo>
                    <a:pt x="336995" y="506730"/>
                  </a:lnTo>
                  <a:lnTo>
                    <a:pt x="289370" y="740093"/>
                  </a:lnTo>
                  <a:lnTo>
                    <a:pt x="445389" y="551021"/>
                  </a:lnTo>
                  <a:lnTo>
                    <a:pt x="537781" y="730472"/>
                  </a:lnTo>
                  <a:lnTo>
                    <a:pt x="579215" y="548640"/>
                  </a:lnTo>
                  <a:lnTo>
                    <a:pt x="768668" y="677037"/>
                  </a:lnTo>
                  <a:lnTo>
                    <a:pt x="683228" y="491681"/>
                  </a:lnTo>
                  <a:lnTo>
                    <a:pt x="900208" y="556355"/>
                  </a:lnTo>
                  <a:lnTo>
                    <a:pt x="717423" y="44310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88;p24">
              <a:extLst>
                <a:ext uri="{FF2B5EF4-FFF2-40B4-BE49-F238E27FC236}">
                  <a16:creationId xmlns:a16="http://schemas.microsoft.com/office/drawing/2014/main" id="{712B8BA8-3122-BAD2-AF5F-2A1786F3E424}"/>
                </a:ext>
              </a:extLst>
            </p:cNvPr>
            <p:cNvSpPr/>
            <p:nvPr/>
          </p:nvSpPr>
          <p:spPr>
            <a:xfrm>
              <a:off x="9957437" y="1479512"/>
              <a:ext cx="982980" cy="740092"/>
            </a:xfrm>
            <a:custGeom>
              <a:avLst/>
              <a:gdLst/>
              <a:ahLst/>
              <a:cxnLst/>
              <a:rect l="l" t="t" r="r" b="b"/>
              <a:pathLst>
                <a:path w="982980" h="740092" extrusionOk="0">
                  <a:moveTo>
                    <a:pt x="717423" y="443103"/>
                  </a:moveTo>
                  <a:lnTo>
                    <a:pt x="982980" y="368046"/>
                  </a:lnTo>
                  <a:lnTo>
                    <a:pt x="733711" y="331946"/>
                  </a:lnTo>
                  <a:lnTo>
                    <a:pt x="898970" y="194310"/>
                  </a:lnTo>
                  <a:lnTo>
                    <a:pt x="657797" y="248698"/>
                  </a:lnTo>
                  <a:lnTo>
                    <a:pt x="728186" y="52483"/>
                  </a:lnTo>
                  <a:lnTo>
                    <a:pt x="534448" y="207645"/>
                  </a:lnTo>
                  <a:lnTo>
                    <a:pt x="452342" y="0"/>
                  </a:lnTo>
                  <a:lnTo>
                    <a:pt x="404527" y="209836"/>
                  </a:lnTo>
                  <a:lnTo>
                    <a:pt x="194405" y="80772"/>
                  </a:lnTo>
                  <a:lnTo>
                    <a:pt x="302705" y="262795"/>
                  </a:lnTo>
                  <a:lnTo>
                    <a:pt x="63818" y="239363"/>
                  </a:lnTo>
                  <a:lnTo>
                    <a:pt x="247364" y="339757"/>
                  </a:lnTo>
                  <a:lnTo>
                    <a:pt x="0" y="395288"/>
                  </a:lnTo>
                  <a:lnTo>
                    <a:pt x="257746" y="437102"/>
                  </a:lnTo>
                  <a:lnTo>
                    <a:pt x="90011" y="565214"/>
                  </a:lnTo>
                  <a:lnTo>
                    <a:pt x="336995" y="506730"/>
                  </a:lnTo>
                  <a:lnTo>
                    <a:pt x="289370" y="740093"/>
                  </a:lnTo>
                  <a:lnTo>
                    <a:pt x="445389" y="551021"/>
                  </a:lnTo>
                  <a:lnTo>
                    <a:pt x="537781" y="730472"/>
                  </a:lnTo>
                  <a:lnTo>
                    <a:pt x="579215" y="548640"/>
                  </a:lnTo>
                  <a:lnTo>
                    <a:pt x="768668" y="677037"/>
                  </a:lnTo>
                  <a:lnTo>
                    <a:pt x="683228" y="491681"/>
                  </a:lnTo>
                  <a:lnTo>
                    <a:pt x="900208" y="556355"/>
                  </a:lnTo>
                  <a:lnTo>
                    <a:pt x="717423" y="443103"/>
                  </a:lnTo>
                  <a:close/>
                </a:path>
              </a:pathLst>
            </a:custGeom>
            <a:solidFill>
              <a:srgbClr val="BF4215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" name="Google Shape;213;p24">
            <a:extLst>
              <a:ext uri="{FF2B5EF4-FFF2-40B4-BE49-F238E27FC236}">
                <a16:creationId xmlns:a16="http://schemas.microsoft.com/office/drawing/2014/main" id="{63D1FCB1-BD13-EC2C-692B-A40A9044DFE8}"/>
              </a:ext>
            </a:extLst>
          </p:cNvPr>
          <p:cNvGrpSpPr/>
          <p:nvPr/>
        </p:nvGrpSpPr>
        <p:grpSpPr>
          <a:xfrm rot="1184467">
            <a:off x="11048815" y="224002"/>
            <a:ext cx="996886" cy="546735"/>
            <a:chOff x="8931404" y="1558093"/>
            <a:chExt cx="996886" cy="546735"/>
          </a:xfrm>
        </p:grpSpPr>
        <p:grpSp>
          <p:nvGrpSpPr>
            <p:cNvPr id="15" name="Google Shape;214;p24">
              <a:extLst>
                <a:ext uri="{FF2B5EF4-FFF2-40B4-BE49-F238E27FC236}">
                  <a16:creationId xmlns:a16="http://schemas.microsoft.com/office/drawing/2014/main" id="{534E1B2A-B407-7B67-2F0C-85389B47B702}"/>
                </a:ext>
              </a:extLst>
            </p:cNvPr>
            <p:cNvGrpSpPr/>
            <p:nvPr/>
          </p:nvGrpSpPr>
          <p:grpSpPr>
            <a:xfrm>
              <a:off x="8931404" y="1558093"/>
              <a:ext cx="996886" cy="546735"/>
              <a:chOff x="8931404" y="1558093"/>
              <a:chExt cx="996886" cy="546735"/>
            </a:xfrm>
          </p:grpSpPr>
          <p:sp>
            <p:nvSpPr>
              <p:cNvPr id="22" name="Google Shape;215;p24">
                <a:extLst>
                  <a:ext uri="{FF2B5EF4-FFF2-40B4-BE49-F238E27FC236}">
                    <a16:creationId xmlns:a16="http://schemas.microsoft.com/office/drawing/2014/main" id="{95F73676-CA12-0266-94C4-F416E3129E16}"/>
                  </a:ext>
                </a:extLst>
              </p:cNvPr>
              <p:cNvSpPr/>
              <p:nvPr/>
            </p:nvSpPr>
            <p:spPr>
              <a:xfrm>
                <a:off x="9269923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1" y="546735"/>
                      <a:pt x="0" y="424344"/>
                      <a:pt x="0" y="273368"/>
                    </a:cubicBezTo>
                    <a:cubicBezTo>
                      <a:pt x="0" y="122391"/>
                      <a:pt x="122391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216;p24">
                <a:extLst>
                  <a:ext uri="{FF2B5EF4-FFF2-40B4-BE49-F238E27FC236}">
                    <a16:creationId xmlns:a16="http://schemas.microsoft.com/office/drawing/2014/main" id="{BA9D66FE-BAC2-29B9-2637-082CFCF2FED3}"/>
                  </a:ext>
                </a:extLst>
              </p:cNvPr>
              <p:cNvSpPr/>
              <p:nvPr/>
            </p:nvSpPr>
            <p:spPr>
              <a:xfrm>
                <a:off x="9381556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1" y="546735"/>
                      <a:pt x="0" y="424344"/>
                      <a:pt x="0" y="273368"/>
                    </a:cubicBezTo>
                    <a:cubicBezTo>
                      <a:pt x="0" y="122391"/>
                      <a:pt x="122391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" name="Google Shape;217;p24">
                <a:extLst>
                  <a:ext uri="{FF2B5EF4-FFF2-40B4-BE49-F238E27FC236}">
                    <a16:creationId xmlns:a16="http://schemas.microsoft.com/office/drawing/2014/main" id="{F8896330-AEDF-BCB0-3FF5-8D4662EA9C9B}"/>
                  </a:ext>
                </a:extLst>
              </p:cNvPr>
              <p:cNvSpPr/>
              <p:nvPr/>
            </p:nvSpPr>
            <p:spPr>
              <a:xfrm>
                <a:off x="8931404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1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218;p24">
                <a:extLst>
                  <a:ext uri="{FF2B5EF4-FFF2-40B4-BE49-F238E27FC236}">
                    <a16:creationId xmlns:a16="http://schemas.microsoft.com/office/drawing/2014/main" id="{0343F2C1-9951-5152-395E-441C5574FCD6}"/>
                  </a:ext>
                </a:extLst>
              </p:cNvPr>
              <p:cNvSpPr/>
              <p:nvPr/>
            </p:nvSpPr>
            <p:spPr>
              <a:xfrm>
                <a:off x="9043037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0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" name="Google Shape;219;p24">
              <a:extLst>
                <a:ext uri="{FF2B5EF4-FFF2-40B4-BE49-F238E27FC236}">
                  <a16:creationId xmlns:a16="http://schemas.microsoft.com/office/drawing/2014/main" id="{C4FD479E-D5C5-3F46-BAEE-5A054623E54F}"/>
                </a:ext>
              </a:extLst>
            </p:cNvPr>
            <p:cNvGrpSpPr/>
            <p:nvPr/>
          </p:nvGrpSpPr>
          <p:grpSpPr>
            <a:xfrm>
              <a:off x="9156480" y="1558093"/>
              <a:ext cx="546734" cy="546735"/>
              <a:chOff x="9156480" y="1558093"/>
              <a:chExt cx="546734" cy="546735"/>
            </a:xfrm>
          </p:grpSpPr>
          <p:sp>
            <p:nvSpPr>
              <p:cNvPr id="17" name="Google Shape;220;p24">
                <a:extLst>
                  <a:ext uri="{FF2B5EF4-FFF2-40B4-BE49-F238E27FC236}">
                    <a16:creationId xmlns:a16="http://schemas.microsoft.com/office/drawing/2014/main" id="{62208404-8FD9-FEC1-5A78-29647A28AB00}"/>
                  </a:ext>
                </a:extLst>
              </p:cNvPr>
              <p:cNvSpPr/>
              <p:nvPr/>
            </p:nvSpPr>
            <p:spPr>
              <a:xfrm>
                <a:off x="9156480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0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solidFill>
                <a:srgbClr val="FDE33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221;p24">
                <a:extLst>
                  <a:ext uri="{FF2B5EF4-FFF2-40B4-BE49-F238E27FC236}">
                    <a16:creationId xmlns:a16="http://schemas.microsoft.com/office/drawing/2014/main" id="{6A9F3CA3-CB02-0242-6F55-460CE9F03D7F}"/>
                  </a:ext>
                </a:extLst>
              </p:cNvPr>
              <p:cNvSpPr/>
              <p:nvPr/>
            </p:nvSpPr>
            <p:spPr>
              <a:xfrm>
                <a:off x="9156480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0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solidFill>
                <a:srgbClr val="A6BF80"/>
              </a:solidFill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222;p24">
                <a:extLst>
                  <a:ext uri="{FF2B5EF4-FFF2-40B4-BE49-F238E27FC236}">
                    <a16:creationId xmlns:a16="http://schemas.microsoft.com/office/drawing/2014/main" id="{FD287823-80D8-7ECD-5E28-F40196F7264B}"/>
                  </a:ext>
                </a:extLst>
              </p:cNvPr>
              <p:cNvSpPr/>
              <p:nvPr/>
            </p:nvSpPr>
            <p:spPr>
              <a:xfrm>
                <a:off x="9271351" y="1798885"/>
                <a:ext cx="316801" cy="230600"/>
              </a:xfrm>
              <a:custGeom>
                <a:avLst/>
                <a:gdLst/>
                <a:ahLst/>
                <a:cxnLst/>
                <a:rect l="l" t="t" r="r" b="b"/>
                <a:pathLst>
                  <a:path w="316801" h="230600" extrusionOk="0">
                    <a:moveTo>
                      <a:pt x="316802" y="0"/>
                    </a:moveTo>
                    <a:lnTo>
                      <a:pt x="316802" y="72200"/>
                    </a:lnTo>
                    <a:cubicBezTo>
                      <a:pt x="316802" y="159639"/>
                      <a:pt x="245936" y="230600"/>
                      <a:pt x="158401" y="230600"/>
                    </a:cubicBezTo>
                    <a:lnTo>
                      <a:pt x="158401" y="230600"/>
                    </a:lnTo>
                    <a:cubicBezTo>
                      <a:pt x="70961" y="230600"/>
                      <a:pt x="0" y="159734"/>
                      <a:pt x="0" y="72200"/>
                    </a:cubicBez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223;p24">
                <a:extLst>
                  <a:ext uri="{FF2B5EF4-FFF2-40B4-BE49-F238E27FC236}">
                    <a16:creationId xmlns:a16="http://schemas.microsoft.com/office/drawing/2014/main" id="{39A61264-43E1-15E8-7A1E-695F1DE0C368}"/>
                  </a:ext>
                </a:extLst>
              </p:cNvPr>
              <p:cNvSpPr/>
              <p:nvPr/>
            </p:nvSpPr>
            <p:spPr>
              <a:xfrm>
                <a:off x="9329644" y="1659249"/>
                <a:ext cx="70675" cy="172211"/>
              </a:xfrm>
              <a:custGeom>
                <a:avLst/>
                <a:gdLst/>
                <a:ahLst/>
                <a:cxnLst/>
                <a:rect l="l" t="t" r="r" b="b"/>
                <a:pathLst>
                  <a:path w="70675" h="172211" extrusionOk="0">
                    <a:moveTo>
                      <a:pt x="70676" y="86106"/>
                    </a:moveTo>
                    <a:cubicBezTo>
                      <a:pt x="70676" y="133636"/>
                      <a:pt x="54864" y="172212"/>
                      <a:pt x="35338" y="172212"/>
                    </a:cubicBezTo>
                    <a:cubicBezTo>
                      <a:pt x="15812" y="172212"/>
                      <a:pt x="0" y="133636"/>
                      <a:pt x="0" y="86106"/>
                    </a:cubicBezTo>
                    <a:cubicBezTo>
                      <a:pt x="0" y="38576"/>
                      <a:pt x="15812" y="0"/>
                      <a:pt x="35338" y="0"/>
                    </a:cubicBezTo>
                    <a:cubicBezTo>
                      <a:pt x="54864" y="0"/>
                      <a:pt x="70676" y="38576"/>
                      <a:pt x="70676" y="86106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24;p24">
                <a:extLst>
                  <a:ext uri="{FF2B5EF4-FFF2-40B4-BE49-F238E27FC236}">
                    <a16:creationId xmlns:a16="http://schemas.microsoft.com/office/drawing/2014/main" id="{9AC2C1D9-72D6-C71B-4EB8-4D3C19A45622}"/>
                  </a:ext>
                </a:extLst>
              </p:cNvPr>
              <p:cNvSpPr/>
              <p:nvPr/>
            </p:nvSpPr>
            <p:spPr>
              <a:xfrm>
                <a:off x="9459280" y="1659249"/>
                <a:ext cx="70675" cy="172211"/>
              </a:xfrm>
              <a:custGeom>
                <a:avLst/>
                <a:gdLst/>
                <a:ahLst/>
                <a:cxnLst/>
                <a:rect l="l" t="t" r="r" b="b"/>
                <a:pathLst>
                  <a:path w="70675" h="172211" extrusionOk="0">
                    <a:moveTo>
                      <a:pt x="70675" y="86106"/>
                    </a:moveTo>
                    <a:cubicBezTo>
                      <a:pt x="70675" y="133636"/>
                      <a:pt x="54864" y="172212"/>
                      <a:pt x="35338" y="172212"/>
                    </a:cubicBezTo>
                    <a:cubicBezTo>
                      <a:pt x="15812" y="172212"/>
                      <a:pt x="0" y="133636"/>
                      <a:pt x="0" y="86106"/>
                    </a:cubicBezTo>
                    <a:cubicBezTo>
                      <a:pt x="0" y="38576"/>
                      <a:pt x="15812" y="0"/>
                      <a:pt x="35338" y="0"/>
                    </a:cubicBezTo>
                    <a:cubicBezTo>
                      <a:pt x="54864" y="0"/>
                      <a:pt x="70675" y="38576"/>
                      <a:pt x="70675" y="86106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6" name="Google Shape;290;p25">
            <a:extLst>
              <a:ext uri="{FF2B5EF4-FFF2-40B4-BE49-F238E27FC236}">
                <a16:creationId xmlns:a16="http://schemas.microsoft.com/office/drawing/2014/main" id="{74FD52B0-1A9D-D10F-E1C1-06D9904D6880}"/>
              </a:ext>
            </a:extLst>
          </p:cNvPr>
          <p:cNvGrpSpPr/>
          <p:nvPr/>
        </p:nvGrpSpPr>
        <p:grpSpPr>
          <a:xfrm rot="20862059">
            <a:off x="11329421" y="6116924"/>
            <a:ext cx="799002" cy="631251"/>
            <a:chOff x="7946233" y="1488751"/>
            <a:chExt cx="867443" cy="685323"/>
          </a:xfrm>
        </p:grpSpPr>
        <p:sp>
          <p:nvSpPr>
            <p:cNvPr id="27" name="Google Shape;291;p25">
              <a:extLst>
                <a:ext uri="{FF2B5EF4-FFF2-40B4-BE49-F238E27FC236}">
                  <a16:creationId xmlns:a16="http://schemas.microsoft.com/office/drawing/2014/main" id="{5FB9FCEB-0645-CC64-79E5-F0C41BBE8248}"/>
                </a:ext>
              </a:extLst>
            </p:cNvPr>
            <p:cNvSpPr/>
            <p:nvPr/>
          </p:nvSpPr>
          <p:spPr>
            <a:xfrm>
              <a:off x="7946233" y="1569428"/>
              <a:ext cx="866108" cy="604646"/>
            </a:xfrm>
            <a:custGeom>
              <a:avLst/>
              <a:gdLst/>
              <a:ahLst/>
              <a:cxnLst/>
              <a:rect l="l" t="t" r="r" b="b"/>
              <a:pathLst>
                <a:path w="866108" h="604646" extrusionOk="0">
                  <a:moveTo>
                    <a:pt x="272320" y="529876"/>
                  </a:moveTo>
                  <a:lnTo>
                    <a:pt x="866108" y="388525"/>
                  </a:lnTo>
                  <a:lnTo>
                    <a:pt x="702659" y="0"/>
                  </a:lnTo>
                  <a:lnTo>
                    <a:pt x="186404" y="325755"/>
                  </a:lnTo>
                  <a:lnTo>
                    <a:pt x="154972" y="251079"/>
                  </a:lnTo>
                  <a:cubicBezTo>
                    <a:pt x="154972" y="251079"/>
                    <a:pt x="134684" y="381857"/>
                    <a:pt x="0" y="524351"/>
                  </a:cubicBezTo>
                  <a:cubicBezTo>
                    <a:pt x="196025" y="527685"/>
                    <a:pt x="303752" y="604647"/>
                    <a:pt x="303752" y="604647"/>
                  </a:cubicBezTo>
                  <a:lnTo>
                    <a:pt x="272320" y="529971"/>
                  </a:lnTo>
                  <a:close/>
                </a:path>
              </a:pathLst>
            </a:custGeom>
            <a:solidFill>
              <a:schemeClr val="dk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92;p25">
              <a:extLst>
                <a:ext uri="{FF2B5EF4-FFF2-40B4-BE49-F238E27FC236}">
                  <a16:creationId xmlns:a16="http://schemas.microsoft.com/office/drawing/2014/main" id="{6B0D0563-DC15-71A0-77F2-41F9CD1560B1}"/>
                </a:ext>
              </a:extLst>
            </p:cNvPr>
            <p:cNvSpPr/>
            <p:nvPr/>
          </p:nvSpPr>
          <p:spPr>
            <a:xfrm>
              <a:off x="7947472" y="1488751"/>
              <a:ext cx="866203" cy="604646"/>
            </a:xfrm>
            <a:custGeom>
              <a:avLst/>
              <a:gdLst/>
              <a:ahLst/>
              <a:cxnLst/>
              <a:rect l="l" t="t" r="r" b="b"/>
              <a:pathLst>
                <a:path w="866203" h="604646" extrusionOk="0">
                  <a:moveTo>
                    <a:pt x="272415" y="529971"/>
                  </a:moveTo>
                  <a:lnTo>
                    <a:pt x="866203" y="388620"/>
                  </a:lnTo>
                  <a:lnTo>
                    <a:pt x="702659" y="0"/>
                  </a:lnTo>
                  <a:lnTo>
                    <a:pt x="186404" y="325755"/>
                  </a:lnTo>
                  <a:lnTo>
                    <a:pt x="154972" y="251079"/>
                  </a:lnTo>
                  <a:cubicBezTo>
                    <a:pt x="154972" y="251079"/>
                    <a:pt x="134684" y="381857"/>
                    <a:pt x="0" y="524351"/>
                  </a:cubicBezTo>
                  <a:cubicBezTo>
                    <a:pt x="196024" y="527685"/>
                    <a:pt x="303752" y="604647"/>
                    <a:pt x="303752" y="604647"/>
                  </a:cubicBezTo>
                  <a:lnTo>
                    <a:pt x="272320" y="529971"/>
                  </a:lnTo>
                  <a:close/>
                </a:path>
              </a:pathLst>
            </a:custGeom>
            <a:solidFill>
              <a:srgbClr val="FF705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3;p25">
              <a:extLst>
                <a:ext uri="{FF2B5EF4-FFF2-40B4-BE49-F238E27FC236}">
                  <a16:creationId xmlns:a16="http://schemas.microsoft.com/office/drawing/2014/main" id="{F4F056CB-FF94-FB56-9CC7-C2EE670852CD}"/>
                </a:ext>
              </a:extLst>
            </p:cNvPr>
            <p:cNvSpPr/>
            <p:nvPr/>
          </p:nvSpPr>
          <p:spPr>
            <a:xfrm>
              <a:off x="7947473" y="1488751"/>
              <a:ext cx="866203" cy="604646"/>
            </a:xfrm>
            <a:custGeom>
              <a:avLst/>
              <a:gdLst/>
              <a:ahLst/>
              <a:cxnLst/>
              <a:rect l="l" t="t" r="r" b="b"/>
              <a:pathLst>
                <a:path w="866203" h="604646" extrusionOk="0">
                  <a:moveTo>
                    <a:pt x="272415" y="529971"/>
                  </a:moveTo>
                  <a:lnTo>
                    <a:pt x="866203" y="388620"/>
                  </a:lnTo>
                  <a:lnTo>
                    <a:pt x="702659" y="0"/>
                  </a:lnTo>
                  <a:lnTo>
                    <a:pt x="186404" y="325755"/>
                  </a:lnTo>
                  <a:lnTo>
                    <a:pt x="154972" y="251079"/>
                  </a:lnTo>
                  <a:cubicBezTo>
                    <a:pt x="154972" y="251079"/>
                    <a:pt x="134684" y="381857"/>
                    <a:pt x="0" y="524351"/>
                  </a:cubicBezTo>
                  <a:cubicBezTo>
                    <a:pt x="196024" y="527685"/>
                    <a:pt x="303752" y="604647"/>
                    <a:pt x="303752" y="604647"/>
                  </a:cubicBezTo>
                  <a:lnTo>
                    <a:pt x="272320" y="529971"/>
                  </a:lnTo>
                  <a:close/>
                </a:path>
              </a:pathLst>
            </a:custGeom>
            <a:solidFill>
              <a:srgbClr val="73434F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" name="Retângulo 29">
            <a:extLst>
              <a:ext uri="{FF2B5EF4-FFF2-40B4-BE49-F238E27FC236}">
                <a16:creationId xmlns:a16="http://schemas.microsoft.com/office/drawing/2014/main" id="{5FA51A1B-3A0B-34B8-352D-1D23949D61D0}"/>
              </a:ext>
            </a:extLst>
          </p:cNvPr>
          <p:cNvSpPr/>
          <p:nvPr/>
        </p:nvSpPr>
        <p:spPr>
          <a:xfrm>
            <a:off x="770563" y="905536"/>
            <a:ext cx="2192607" cy="566601"/>
          </a:xfrm>
          <a:prstGeom prst="rect">
            <a:avLst/>
          </a:prstGeom>
          <a:solidFill>
            <a:srgbClr val="A6BF80"/>
          </a:solidFill>
          <a:ln>
            <a:solidFill>
              <a:schemeClr val="tx1"/>
            </a:solidFill>
          </a:ln>
          <a:effectLst>
            <a:outerShdw dist="101600" dir="2940000" algn="ctr" rotWithShape="0">
              <a:srgbClr val="000000">
                <a:alpha val="94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Exercício 2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F4D8AD2-D6D4-2277-B433-DB75202B154D}"/>
              </a:ext>
            </a:extLst>
          </p:cNvPr>
          <p:cNvSpPr txBox="1"/>
          <p:nvPr/>
        </p:nvSpPr>
        <p:spPr>
          <a:xfrm>
            <a:off x="770564" y="1667973"/>
            <a:ext cx="83312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terra vegetal é comercializada em sacos com exatos 15 kg cada.</a:t>
            </a:r>
            <a:b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 3 como valor aproximado para π.</a:t>
            </a:r>
          </a:p>
        </p:txBody>
      </p:sp>
      <p:pic>
        <p:nvPicPr>
          <p:cNvPr id="35" name="Google Shape;314;p24">
            <a:extLst>
              <a:ext uri="{FF2B5EF4-FFF2-40B4-BE49-F238E27FC236}">
                <a16:creationId xmlns:a16="http://schemas.microsoft.com/office/drawing/2014/main" id="{1D5A7AFF-0830-6069-926C-085B3CCEB60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7776"/>
          <a:stretch/>
        </p:blipFill>
        <p:spPr>
          <a:xfrm>
            <a:off x="766904" y="3582350"/>
            <a:ext cx="2573213" cy="252958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ED1F9208-7570-5A03-F428-8FAB7F1692D1}"/>
              </a:ext>
            </a:extLst>
          </p:cNvPr>
          <p:cNvCxnSpPr>
            <a:cxnSpLocks/>
          </p:cNvCxnSpPr>
          <p:nvPr/>
        </p:nvCxnSpPr>
        <p:spPr>
          <a:xfrm flipV="1">
            <a:off x="1432318" y="4001188"/>
            <a:ext cx="1448095" cy="146793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96702217-BF5F-C477-EBE6-6C36F9A49659}"/>
              </a:ext>
            </a:extLst>
          </p:cNvPr>
          <p:cNvSpPr txBox="1"/>
          <p:nvPr/>
        </p:nvSpPr>
        <p:spPr>
          <a:xfrm rot="18876012">
            <a:off x="1372100" y="4372592"/>
            <a:ext cx="1345849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 = 20 m</a:t>
            </a: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ADA41AD7-55A0-CECC-7D81-20ED4E7B07FA}"/>
              </a:ext>
            </a:extLst>
          </p:cNvPr>
          <p:cNvSpPr txBox="1"/>
          <p:nvPr/>
        </p:nvSpPr>
        <p:spPr>
          <a:xfrm rot="18900000">
            <a:off x="1705682" y="4591801"/>
            <a:ext cx="1345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 = 10 m</a:t>
            </a:r>
          </a:p>
        </p:txBody>
      </p:sp>
      <p:sp>
        <p:nvSpPr>
          <p:cNvPr id="45" name="Google Shape;333;p26">
            <a:extLst>
              <a:ext uri="{FF2B5EF4-FFF2-40B4-BE49-F238E27FC236}">
                <a16:creationId xmlns:a16="http://schemas.microsoft.com/office/drawing/2014/main" id="{C4DE2B23-FE1B-6754-6D6D-3CC43D1CD371}"/>
              </a:ext>
            </a:extLst>
          </p:cNvPr>
          <p:cNvSpPr txBox="1"/>
          <p:nvPr/>
        </p:nvSpPr>
        <p:spPr>
          <a:xfrm>
            <a:off x="770563" y="2563459"/>
            <a:ext cx="292844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Terra: </a:t>
            </a:r>
            <a:r>
              <a:rPr lang="pt-BR" sz="28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15 kg/m²</a:t>
            </a:r>
            <a:endParaRPr sz="2800" dirty="0">
              <a:solidFill>
                <a:schemeClr val="dk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46" name="Google Shape;335;p26">
            <a:extLst>
              <a:ext uri="{FF2B5EF4-FFF2-40B4-BE49-F238E27FC236}">
                <a16:creationId xmlns:a16="http://schemas.microsoft.com/office/drawing/2014/main" id="{FC06C418-365D-3606-8267-311DCABCBA7E}"/>
              </a:ext>
            </a:extLst>
          </p:cNvPr>
          <p:cNvSpPr txBox="1"/>
          <p:nvPr/>
        </p:nvSpPr>
        <p:spPr>
          <a:xfrm>
            <a:off x="1690057" y="2921574"/>
            <a:ext cx="398607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1 saco/m²</a:t>
            </a: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48" name="Conector de Seta Reta 47">
            <a:extLst>
              <a:ext uri="{FF2B5EF4-FFF2-40B4-BE49-F238E27FC236}">
                <a16:creationId xmlns:a16="http://schemas.microsoft.com/office/drawing/2014/main" id="{EC42F767-89E9-B555-08FB-F5D8B5A420B3}"/>
              </a:ext>
            </a:extLst>
          </p:cNvPr>
          <p:cNvCxnSpPr>
            <a:cxnSpLocks/>
          </p:cNvCxnSpPr>
          <p:nvPr/>
        </p:nvCxnSpPr>
        <p:spPr>
          <a:xfrm>
            <a:off x="1690057" y="3086679"/>
            <a:ext cx="82141" cy="68464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Google Shape;333;p26">
                <a:extLst>
                  <a:ext uri="{FF2B5EF4-FFF2-40B4-BE49-F238E27FC236}">
                    <a16:creationId xmlns:a16="http://schemas.microsoft.com/office/drawing/2014/main" id="{E446FB03-6A87-4478-53FC-1309584E50C3}"/>
                  </a:ext>
                </a:extLst>
              </p:cNvPr>
              <p:cNvSpPr txBox="1"/>
              <p:nvPr/>
            </p:nvSpPr>
            <p:spPr>
              <a:xfrm>
                <a:off x="4045578" y="2961604"/>
                <a:ext cx="3658506" cy="49015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sz="240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sSubPr>
                        <m:e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𝐴</m:t>
                          </m:r>
                        </m:e>
                        <m:sub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𝑝</m:t>
                          </m:r>
                        </m:sub>
                      </m:sSub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=</m:t>
                      </m:r>
                      <m:sSub>
                        <m:sSubPr>
                          <m:ctrlPr>
                            <a:rPr lang="pt-BR" sz="2400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sSubPr>
                        <m:e>
                          <m:r>
                            <a:rPr lang="pt-BR" sz="2400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𝐴</m:t>
                          </m:r>
                        </m:e>
                        <m:sub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𝑐</m:t>
                          </m:r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í</m:t>
                          </m:r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𝑟𝑐𝑢𝑙𝑜</m:t>
                          </m:r>
                        </m:sub>
                      </m:sSub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−</m:t>
                      </m:r>
                      <m:sSub>
                        <m:sSubPr>
                          <m:ctrlPr>
                            <a:rPr lang="pt-BR" sz="2400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sSubPr>
                        <m:e>
                          <m:r>
                            <a:rPr lang="pt-BR" sz="2400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𝐴</m:t>
                          </m:r>
                        </m:e>
                        <m:sub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𝑞𝑢𝑎𝑑𝑟𝑎𝑑𝑜</m:t>
                          </m:r>
                        </m:sub>
                      </m:sSub>
                    </m:oMath>
                  </m:oMathPara>
                </a14:m>
                <a:endParaRPr sz="2400" dirty="0">
                  <a:solidFill>
                    <a:schemeClr val="dk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endParaRPr>
              </a:p>
            </p:txBody>
          </p:sp>
        </mc:Choice>
        <mc:Fallback xmlns="">
          <p:sp>
            <p:nvSpPr>
              <p:cNvPr id="49" name="Google Shape;333;p26">
                <a:extLst>
                  <a:ext uri="{FF2B5EF4-FFF2-40B4-BE49-F238E27FC236}">
                    <a16:creationId xmlns:a16="http://schemas.microsoft.com/office/drawing/2014/main" id="{E446FB03-6A87-4478-53FC-1309584E50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5578" y="2961604"/>
                <a:ext cx="3658506" cy="490158"/>
              </a:xfrm>
              <a:prstGeom prst="rect">
                <a:avLst/>
              </a:prstGeom>
              <a:blipFill>
                <a:blip r:embed="rId3"/>
                <a:stretch>
                  <a:fillRect l="-500" b="-1125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Google Shape;333;p26">
                <a:extLst>
                  <a:ext uri="{FF2B5EF4-FFF2-40B4-BE49-F238E27FC236}">
                    <a16:creationId xmlns:a16="http://schemas.microsoft.com/office/drawing/2014/main" id="{45B046B3-C7C0-D5A7-BAC6-A71437CC97A0}"/>
                  </a:ext>
                </a:extLst>
              </p:cNvPr>
              <p:cNvSpPr txBox="1"/>
              <p:nvPr/>
            </p:nvSpPr>
            <p:spPr>
              <a:xfrm>
                <a:off x="4005531" y="3385573"/>
                <a:ext cx="2742111" cy="49759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sz="240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sSubPr>
                        <m:e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𝐴</m:t>
                          </m:r>
                        </m:e>
                        <m:sub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𝑝</m:t>
                          </m:r>
                        </m:sub>
                      </m:sSub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=</m:t>
                      </m:r>
                      <m:d>
                        <m:dPr>
                          <m:ctrlPr>
                            <a:rPr lang="pt-BR" sz="240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dPr>
                        <m:e>
                          <m:r>
                            <a:rPr lang="pt-BR" sz="240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  <a:sym typeface="Calibri"/>
                            </a:rPr>
                            <m:t>𝜋</m:t>
                          </m:r>
                          <m:sSup>
                            <m:sSupPr>
                              <m:ctrlPr>
                                <a:rPr lang="pt-BR" sz="2400" b="0" i="1" smtClean="0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  <a:sym typeface="Calibri"/>
                                </a:rPr>
                              </m:ctrlPr>
                            </m:sSupPr>
                            <m:e>
                              <m:r>
                                <a:rPr lang="pt-BR" sz="2400" b="0" i="1" smtClean="0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  <a:sym typeface="Calibri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pt-BR" sz="2400" b="0" i="1" smtClean="0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  <a:sym typeface="Calibri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  <a:sym typeface="Calibri"/>
                        </a:rPr>
                        <m:t>−(</m:t>
                      </m:r>
                      <m:sSup>
                        <m:sSupPr>
                          <m:ctrlP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sSupPr>
                        <m:e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  <a:sym typeface="Calibri"/>
                            </a:rPr>
                            <m:t>ℓ</m:t>
                          </m:r>
                        </m:e>
                        <m:sup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  <a:sym typeface="Calibri"/>
                            </a:rPr>
                            <m:t>2</m:t>
                          </m:r>
                        </m:sup>
                      </m:sSup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  <a:sym typeface="Calibri"/>
                        </a:rPr>
                        <m:t>)</m:t>
                      </m:r>
                    </m:oMath>
                  </m:oMathPara>
                </a14:m>
                <a:endParaRPr sz="2400" dirty="0">
                  <a:solidFill>
                    <a:schemeClr val="dk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endParaRPr>
              </a:p>
            </p:txBody>
          </p:sp>
        </mc:Choice>
        <mc:Fallback xmlns="">
          <p:sp>
            <p:nvSpPr>
              <p:cNvPr id="50" name="Google Shape;333;p26">
                <a:extLst>
                  <a:ext uri="{FF2B5EF4-FFF2-40B4-BE49-F238E27FC236}">
                    <a16:creationId xmlns:a16="http://schemas.microsoft.com/office/drawing/2014/main" id="{45B046B3-C7C0-D5A7-BAC6-A71437CC97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5531" y="3385573"/>
                <a:ext cx="2742111" cy="497596"/>
              </a:xfrm>
              <a:prstGeom prst="rect">
                <a:avLst/>
              </a:prstGeom>
              <a:blipFill>
                <a:blip r:embed="rId4"/>
                <a:stretch>
                  <a:fillRect l="-444" b="-1097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Google Shape;333;p26">
                <a:extLst>
                  <a:ext uri="{FF2B5EF4-FFF2-40B4-BE49-F238E27FC236}">
                    <a16:creationId xmlns:a16="http://schemas.microsoft.com/office/drawing/2014/main" id="{243DA2C9-15C3-2E96-A854-97BCDA67917A}"/>
                  </a:ext>
                </a:extLst>
              </p:cNvPr>
              <p:cNvSpPr txBox="1"/>
              <p:nvPr/>
            </p:nvSpPr>
            <p:spPr>
              <a:xfrm>
                <a:off x="4005532" y="3821679"/>
                <a:ext cx="2904454" cy="49759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sz="240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sSubPr>
                        <m:e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𝐴</m:t>
                          </m:r>
                        </m:e>
                        <m:sub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𝑝</m:t>
                          </m:r>
                        </m:sub>
                      </m:sSub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=</m:t>
                      </m:r>
                      <m:d>
                        <m:dPr>
                          <m:ctrlPr>
                            <a:rPr lang="pt-BR" sz="240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pt-BR" sz="2400" b="0" i="1" smtClean="0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  <a:sym typeface="Calibri"/>
                                </a:rPr>
                              </m:ctrlPr>
                            </m:sSupPr>
                            <m:e>
                              <m:r>
                                <a:rPr lang="pt-BR" sz="2400" b="0" i="1" smtClean="0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  <a:sym typeface="Calibri"/>
                                </a:rPr>
                                <m:t>3.10</m:t>
                              </m:r>
                            </m:e>
                            <m:sup>
                              <m:r>
                                <a:rPr lang="pt-BR" sz="2400" b="0" i="1" smtClean="0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  <a:sym typeface="Calibri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  <a:sym typeface="Calibri"/>
                        </a:rPr>
                        <m:t>−(</m:t>
                      </m:r>
                      <m:sSup>
                        <m:sSupPr>
                          <m:ctrlP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sSupPr>
                        <m:e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  <a:sym typeface="Calibri"/>
                            </a:rPr>
                            <m:t>ℓ</m:t>
                          </m:r>
                        </m:e>
                        <m:sup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  <a:sym typeface="Calibri"/>
                            </a:rPr>
                            <m:t>2</m:t>
                          </m:r>
                        </m:sup>
                      </m:sSup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  <a:sym typeface="Calibri"/>
                        </a:rPr>
                        <m:t>)</m:t>
                      </m:r>
                    </m:oMath>
                  </m:oMathPara>
                </a14:m>
                <a:endParaRPr sz="2400" dirty="0">
                  <a:solidFill>
                    <a:schemeClr val="dk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endParaRPr>
              </a:p>
            </p:txBody>
          </p:sp>
        </mc:Choice>
        <mc:Fallback xmlns="">
          <p:sp>
            <p:nvSpPr>
              <p:cNvPr id="51" name="Google Shape;333;p26">
                <a:extLst>
                  <a:ext uri="{FF2B5EF4-FFF2-40B4-BE49-F238E27FC236}">
                    <a16:creationId xmlns:a16="http://schemas.microsoft.com/office/drawing/2014/main" id="{243DA2C9-15C3-2E96-A854-97BCDA6791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5532" y="3821679"/>
                <a:ext cx="2904454" cy="497596"/>
              </a:xfrm>
              <a:prstGeom prst="rect">
                <a:avLst/>
              </a:prstGeom>
              <a:blipFill>
                <a:blip r:embed="rId5"/>
                <a:stretch>
                  <a:fillRect l="-419" b="-1097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Google Shape;333;p26">
                <a:extLst>
                  <a:ext uri="{FF2B5EF4-FFF2-40B4-BE49-F238E27FC236}">
                    <a16:creationId xmlns:a16="http://schemas.microsoft.com/office/drawing/2014/main" id="{7F565A0F-BA7A-B910-AF8F-E313251D725A}"/>
                  </a:ext>
                </a:extLst>
              </p:cNvPr>
              <p:cNvSpPr txBox="1"/>
              <p:nvPr/>
            </p:nvSpPr>
            <p:spPr>
              <a:xfrm>
                <a:off x="4005530" y="4203131"/>
                <a:ext cx="3372455" cy="49759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sz="240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sSubPr>
                        <m:e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𝐴</m:t>
                          </m:r>
                        </m:e>
                        <m:sub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𝑝</m:t>
                          </m:r>
                        </m:sub>
                      </m:sSub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=</m:t>
                      </m:r>
                      <m:r>
                        <a:rPr lang="pt-BR" sz="240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3</m:t>
                      </m:r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00</m:t>
                      </m:r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  <a:sym typeface="Calibri"/>
                        </a:rPr>
                        <m:t>−(</m:t>
                      </m:r>
                      <m:sSup>
                        <m:sSupPr>
                          <m:ctrlP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sSupPr>
                        <m:e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  <a:sym typeface="Calibri"/>
                            </a:rPr>
                            <m:t>ℓ</m:t>
                          </m:r>
                        </m:e>
                        <m:sup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  <a:sym typeface="Calibri"/>
                            </a:rPr>
                            <m:t>2</m:t>
                          </m:r>
                        </m:sup>
                      </m:sSup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  <a:sym typeface="Calibri"/>
                        </a:rPr>
                        <m:t>)</m:t>
                      </m:r>
                    </m:oMath>
                  </m:oMathPara>
                </a14:m>
                <a:endParaRPr sz="2400" dirty="0">
                  <a:solidFill>
                    <a:schemeClr val="dk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endParaRPr>
              </a:p>
            </p:txBody>
          </p:sp>
        </mc:Choice>
        <mc:Fallback xmlns="">
          <p:sp>
            <p:nvSpPr>
              <p:cNvPr id="52" name="Google Shape;333;p26">
                <a:extLst>
                  <a:ext uri="{FF2B5EF4-FFF2-40B4-BE49-F238E27FC236}">
                    <a16:creationId xmlns:a16="http://schemas.microsoft.com/office/drawing/2014/main" id="{7F565A0F-BA7A-B910-AF8F-E313251D72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5530" y="4203131"/>
                <a:ext cx="3372455" cy="497596"/>
              </a:xfrm>
              <a:prstGeom prst="rect">
                <a:avLst/>
              </a:prstGeom>
              <a:blipFill>
                <a:blip r:embed="rId6"/>
                <a:stretch>
                  <a:fillRect l="-362" b="-1097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Conector reto 55">
            <a:extLst>
              <a:ext uri="{FF2B5EF4-FFF2-40B4-BE49-F238E27FC236}">
                <a16:creationId xmlns:a16="http://schemas.microsoft.com/office/drawing/2014/main" id="{AF31D93D-4EE9-4069-00E0-DA18CB8BB54B}"/>
              </a:ext>
            </a:extLst>
          </p:cNvPr>
          <p:cNvCxnSpPr>
            <a:cxnSpLocks/>
          </p:cNvCxnSpPr>
          <p:nvPr/>
        </p:nvCxnSpPr>
        <p:spPr>
          <a:xfrm>
            <a:off x="3079531" y="4561374"/>
            <a:ext cx="0" cy="27326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Conector reto 57">
            <a:extLst>
              <a:ext uri="{FF2B5EF4-FFF2-40B4-BE49-F238E27FC236}">
                <a16:creationId xmlns:a16="http://schemas.microsoft.com/office/drawing/2014/main" id="{9E3FDBC7-A8AF-C704-1A56-0FFF100724A3}"/>
              </a:ext>
            </a:extLst>
          </p:cNvPr>
          <p:cNvCxnSpPr>
            <a:cxnSpLocks/>
          </p:cNvCxnSpPr>
          <p:nvPr/>
        </p:nvCxnSpPr>
        <p:spPr>
          <a:xfrm flipH="1">
            <a:off x="2028496" y="3867166"/>
            <a:ext cx="27327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onector reto 59">
            <a:extLst>
              <a:ext uri="{FF2B5EF4-FFF2-40B4-BE49-F238E27FC236}">
                <a16:creationId xmlns:a16="http://schemas.microsoft.com/office/drawing/2014/main" id="{693B2C02-57C3-898D-302D-7AE27EE6D5AE}"/>
              </a:ext>
            </a:extLst>
          </p:cNvPr>
          <p:cNvCxnSpPr>
            <a:cxnSpLocks/>
          </p:cNvCxnSpPr>
          <p:nvPr/>
        </p:nvCxnSpPr>
        <p:spPr>
          <a:xfrm>
            <a:off x="1249649" y="4592790"/>
            <a:ext cx="0" cy="27326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ector reto 60">
            <a:extLst>
              <a:ext uri="{FF2B5EF4-FFF2-40B4-BE49-F238E27FC236}">
                <a16:creationId xmlns:a16="http://schemas.microsoft.com/office/drawing/2014/main" id="{6D9A015D-F780-CF62-A4B5-7AAC23522432}"/>
              </a:ext>
            </a:extLst>
          </p:cNvPr>
          <p:cNvCxnSpPr>
            <a:cxnSpLocks/>
          </p:cNvCxnSpPr>
          <p:nvPr/>
        </p:nvCxnSpPr>
        <p:spPr>
          <a:xfrm flipH="1">
            <a:off x="1986454" y="5653925"/>
            <a:ext cx="27327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Google Shape;333;p26">
                <a:extLst>
                  <a:ext uri="{FF2B5EF4-FFF2-40B4-BE49-F238E27FC236}">
                    <a16:creationId xmlns:a16="http://schemas.microsoft.com/office/drawing/2014/main" id="{7766B94B-EEB3-A7FE-3610-76C1B943D00D}"/>
                  </a:ext>
                </a:extLst>
              </p:cNvPr>
              <p:cNvSpPr txBox="1"/>
              <p:nvPr/>
            </p:nvSpPr>
            <p:spPr>
              <a:xfrm>
                <a:off x="3989904" y="4583814"/>
                <a:ext cx="2757738" cy="49015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sz="240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sSubPr>
                        <m:e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𝐴</m:t>
                          </m:r>
                        </m:e>
                        <m:sub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𝑝</m:t>
                          </m:r>
                        </m:sub>
                      </m:sSub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=</m:t>
                      </m:r>
                      <m:r>
                        <a:rPr lang="pt-BR" sz="240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3</m:t>
                      </m:r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00</m:t>
                      </m:r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  <a:sym typeface="Calibri"/>
                        </a:rPr>
                        <m:t>−200</m:t>
                      </m:r>
                    </m:oMath>
                  </m:oMathPara>
                </a14:m>
                <a:endParaRPr sz="2400" dirty="0">
                  <a:solidFill>
                    <a:schemeClr val="dk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endParaRPr>
              </a:p>
            </p:txBody>
          </p:sp>
        </mc:Choice>
        <mc:Fallback xmlns="">
          <p:sp>
            <p:nvSpPr>
              <p:cNvPr id="62" name="Google Shape;333;p26">
                <a:extLst>
                  <a:ext uri="{FF2B5EF4-FFF2-40B4-BE49-F238E27FC236}">
                    <a16:creationId xmlns:a16="http://schemas.microsoft.com/office/drawing/2014/main" id="{7766B94B-EEB3-A7FE-3610-76C1B943D0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9904" y="4583814"/>
                <a:ext cx="2757738" cy="490158"/>
              </a:xfrm>
              <a:prstGeom prst="rect">
                <a:avLst/>
              </a:prstGeom>
              <a:blipFill>
                <a:blip r:embed="rId7"/>
                <a:stretch>
                  <a:fillRect l="-664" b="-625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Google Shape;333;p26">
                <a:extLst>
                  <a:ext uri="{FF2B5EF4-FFF2-40B4-BE49-F238E27FC236}">
                    <a16:creationId xmlns:a16="http://schemas.microsoft.com/office/drawing/2014/main" id="{8BA40E8F-F6A8-6C55-8562-4B5975D50A6C}"/>
                  </a:ext>
                </a:extLst>
              </p:cNvPr>
              <p:cNvSpPr txBox="1"/>
              <p:nvPr/>
            </p:nvSpPr>
            <p:spPr>
              <a:xfrm>
                <a:off x="3989904" y="4979543"/>
                <a:ext cx="2106096" cy="49759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sz="240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sSubPr>
                        <m:e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𝐴</m:t>
                          </m:r>
                        </m:e>
                        <m:sub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𝑝</m:t>
                          </m:r>
                        </m:sub>
                      </m:sSub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=</m:t>
                      </m:r>
                      <m:r>
                        <a:rPr lang="pt-BR" sz="240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1</m:t>
                      </m:r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00</m:t>
                      </m:r>
                      <m:sSup>
                        <m:sSupPr>
                          <m:ctrlP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sSupPr>
                        <m:e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𝑚</m:t>
                          </m:r>
                        </m:e>
                        <m:sup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sz="2400" dirty="0">
                  <a:solidFill>
                    <a:schemeClr val="dk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endParaRPr>
              </a:p>
            </p:txBody>
          </p:sp>
        </mc:Choice>
        <mc:Fallback xmlns="">
          <p:sp>
            <p:nvSpPr>
              <p:cNvPr id="63" name="Google Shape;333;p26">
                <a:extLst>
                  <a:ext uri="{FF2B5EF4-FFF2-40B4-BE49-F238E27FC236}">
                    <a16:creationId xmlns:a16="http://schemas.microsoft.com/office/drawing/2014/main" id="{8BA40E8F-F6A8-6C55-8562-4B5975D50A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9904" y="4979543"/>
                <a:ext cx="2106096" cy="497596"/>
              </a:xfrm>
              <a:prstGeom prst="rect">
                <a:avLst/>
              </a:prstGeom>
              <a:blipFill>
                <a:blip r:embed="rId8"/>
                <a:stretch>
                  <a:fillRect l="-870" b="-617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Google Shape;333;p26">
                <a:extLst>
                  <a:ext uri="{FF2B5EF4-FFF2-40B4-BE49-F238E27FC236}">
                    <a16:creationId xmlns:a16="http://schemas.microsoft.com/office/drawing/2014/main" id="{97B1C78E-3C43-5C52-FDA7-E09FD392F283}"/>
                  </a:ext>
                </a:extLst>
              </p:cNvPr>
              <p:cNvSpPr txBox="1"/>
              <p:nvPr/>
            </p:nvSpPr>
            <p:spPr>
              <a:xfrm>
                <a:off x="8100600" y="3016287"/>
                <a:ext cx="2023926" cy="46162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sSupPr>
                        <m:e>
                          <m:r>
                            <a:rPr lang="pt-BR" sz="240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2</m:t>
                          </m:r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0</m:t>
                          </m:r>
                        </m:e>
                        <m:sup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2</m:t>
                          </m:r>
                        </m:sup>
                      </m:sSup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=</m:t>
                      </m:r>
                      <m:sSup>
                        <m:sSupPr>
                          <m:ctrlP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sSupPr>
                        <m:e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𝑙</m:t>
                          </m:r>
                        </m:e>
                        <m:sup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2</m:t>
                          </m:r>
                        </m:sup>
                      </m:sSup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+</m:t>
                      </m:r>
                      <m:sSup>
                        <m:sSupPr>
                          <m:ctrlP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sSupPr>
                        <m:e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𝑙</m:t>
                          </m:r>
                        </m:e>
                        <m:sup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sz="2400" dirty="0">
                  <a:solidFill>
                    <a:schemeClr val="dk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endParaRPr>
              </a:p>
            </p:txBody>
          </p:sp>
        </mc:Choice>
        <mc:Fallback xmlns="">
          <p:sp>
            <p:nvSpPr>
              <p:cNvPr id="64" name="Google Shape;333;p26">
                <a:extLst>
                  <a:ext uri="{FF2B5EF4-FFF2-40B4-BE49-F238E27FC236}">
                    <a16:creationId xmlns:a16="http://schemas.microsoft.com/office/drawing/2014/main" id="{97B1C78E-3C43-5C52-FDA7-E09FD392F2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0600" y="3016287"/>
                <a:ext cx="2023926" cy="461624"/>
              </a:xfrm>
              <a:prstGeom prst="rect">
                <a:avLst/>
              </a:prstGeom>
              <a:blipFill>
                <a:blip r:embed="rId9"/>
                <a:stretch>
                  <a:fillRect l="-90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5" name="CaixaDeTexto 64">
            <a:extLst>
              <a:ext uri="{FF2B5EF4-FFF2-40B4-BE49-F238E27FC236}">
                <a16:creationId xmlns:a16="http://schemas.microsoft.com/office/drawing/2014/main" id="{10B70300-D04A-A43A-1F37-F969803E8572}"/>
              </a:ext>
            </a:extLst>
          </p:cNvPr>
          <p:cNvSpPr txBox="1"/>
          <p:nvPr/>
        </p:nvSpPr>
        <p:spPr>
          <a:xfrm>
            <a:off x="8096573" y="2571838"/>
            <a:ext cx="33692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Pitágoras no quadrado: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Google Shape;333;p26">
                <a:extLst>
                  <a:ext uri="{FF2B5EF4-FFF2-40B4-BE49-F238E27FC236}">
                    <a16:creationId xmlns:a16="http://schemas.microsoft.com/office/drawing/2014/main" id="{DF8BA394-66D2-B863-0625-ADE76D14BE72}"/>
                  </a:ext>
                </a:extLst>
              </p:cNvPr>
              <p:cNvSpPr txBox="1"/>
              <p:nvPr/>
            </p:nvSpPr>
            <p:spPr>
              <a:xfrm>
                <a:off x="8100600" y="3414180"/>
                <a:ext cx="1537386" cy="46162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400=2</m:t>
                      </m:r>
                      <m:sSup>
                        <m:sSupPr>
                          <m:ctrlP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sSupPr>
                        <m:e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𝑙</m:t>
                          </m:r>
                        </m:e>
                        <m:sup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sz="2400" dirty="0">
                  <a:solidFill>
                    <a:schemeClr val="dk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endParaRPr>
              </a:p>
            </p:txBody>
          </p:sp>
        </mc:Choice>
        <mc:Fallback xmlns="">
          <p:sp>
            <p:nvSpPr>
              <p:cNvPr id="66" name="Google Shape;333;p26">
                <a:extLst>
                  <a:ext uri="{FF2B5EF4-FFF2-40B4-BE49-F238E27FC236}">
                    <a16:creationId xmlns:a16="http://schemas.microsoft.com/office/drawing/2014/main" id="{DF8BA394-66D2-B863-0625-ADE76D14BE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0600" y="3414180"/>
                <a:ext cx="1537386" cy="461624"/>
              </a:xfrm>
              <a:prstGeom prst="rect">
                <a:avLst/>
              </a:prstGeom>
              <a:blipFill>
                <a:blip r:embed="rId10"/>
                <a:stretch>
                  <a:fillRect l="-119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Google Shape;333;p26">
                <a:extLst>
                  <a:ext uri="{FF2B5EF4-FFF2-40B4-BE49-F238E27FC236}">
                    <a16:creationId xmlns:a16="http://schemas.microsoft.com/office/drawing/2014/main" id="{6449A35B-08E7-4EEF-5C42-F831215A3778}"/>
                  </a:ext>
                </a:extLst>
              </p:cNvPr>
              <p:cNvSpPr txBox="1"/>
              <p:nvPr/>
            </p:nvSpPr>
            <p:spPr>
              <a:xfrm>
                <a:off x="8100600" y="3812411"/>
                <a:ext cx="1537386" cy="46162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200=2</m:t>
                      </m:r>
                      <m:sSup>
                        <m:sSupPr>
                          <m:ctrlP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sSupPr>
                        <m:e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𝑙</m:t>
                          </m:r>
                        </m:e>
                        <m:sup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sz="2400" dirty="0">
                  <a:solidFill>
                    <a:schemeClr val="dk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endParaRPr>
              </a:p>
            </p:txBody>
          </p:sp>
        </mc:Choice>
        <mc:Fallback xmlns="">
          <p:sp>
            <p:nvSpPr>
              <p:cNvPr id="67" name="Google Shape;333;p26">
                <a:extLst>
                  <a:ext uri="{FF2B5EF4-FFF2-40B4-BE49-F238E27FC236}">
                    <a16:creationId xmlns:a16="http://schemas.microsoft.com/office/drawing/2014/main" id="{6449A35B-08E7-4EEF-5C42-F831215A37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0600" y="3812411"/>
                <a:ext cx="1537386" cy="461624"/>
              </a:xfrm>
              <a:prstGeom prst="rect">
                <a:avLst/>
              </a:prstGeom>
              <a:blipFill>
                <a:blip r:embed="rId11"/>
                <a:stretch>
                  <a:fillRect l="-119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Google Shape;333;p26">
                <a:extLst>
                  <a:ext uri="{FF2B5EF4-FFF2-40B4-BE49-F238E27FC236}">
                    <a16:creationId xmlns:a16="http://schemas.microsoft.com/office/drawing/2014/main" id="{ADAC88A3-1138-2E1A-33AC-D82315C32F48}"/>
                  </a:ext>
                </a:extLst>
              </p:cNvPr>
              <p:cNvSpPr txBox="1"/>
              <p:nvPr/>
            </p:nvSpPr>
            <p:spPr>
              <a:xfrm>
                <a:off x="8096573" y="4194820"/>
                <a:ext cx="1537386" cy="46162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sSupPr>
                        <m:e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𝑙</m:t>
                          </m:r>
                        </m:e>
                        <m:sup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2</m:t>
                          </m:r>
                        </m:sup>
                      </m:sSup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=200</m:t>
                      </m:r>
                    </m:oMath>
                  </m:oMathPara>
                </a14:m>
                <a:endParaRPr sz="2400" dirty="0">
                  <a:solidFill>
                    <a:schemeClr val="dk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endParaRPr>
              </a:p>
            </p:txBody>
          </p:sp>
        </mc:Choice>
        <mc:Fallback xmlns="">
          <p:sp>
            <p:nvSpPr>
              <p:cNvPr id="68" name="Google Shape;333;p26">
                <a:extLst>
                  <a:ext uri="{FF2B5EF4-FFF2-40B4-BE49-F238E27FC236}">
                    <a16:creationId xmlns:a16="http://schemas.microsoft.com/office/drawing/2014/main" id="{ADAC88A3-1138-2E1A-33AC-D82315C32F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6573" y="4194820"/>
                <a:ext cx="1537386" cy="461624"/>
              </a:xfrm>
              <a:prstGeom prst="rect">
                <a:avLst/>
              </a:prstGeom>
              <a:blipFill>
                <a:blip r:embed="rId12"/>
                <a:stretch>
                  <a:fillRect l="-119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Google Shape;333;p26">
            <a:extLst>
              <a:ext uri="{FF2B5EF4-FFF2-40B4-BE49-F238E27FC236}">
                <a16:creationId xmlns:a16="http://schemas.microsoft.com/office/drawing/2014/main" id="{2574764E-B0C7-AC88-11C0-A475B82F2F84}"/>
              </a:ext>
            </a:extLst>
          </p:cNvPr>
          <p:cNvSpPr txBox="1"/>
          <p:nvPr/>
        </p:nvSpPr>
        <p:spPr>
          <a:xfrm>
            <a:off x="3994281" y="5459064"/>
            <a:ext cx="1544672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1 saco/m²</a:t>
            </a:r>
            <a:endParaRPr sz="2400" b="1" dirty="0">
              <a:solidFill>
                <a:schemeClr val="dk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70" name="Google Shape;333;p26">
            <a:extLst>
              <a:ext uri="{FF2B5EF4-FFF2-40B4-BE49-F238E27FC236}">
                <a16:creationId xmlns:a16="http://schemas.microsoft.com/office/drawing/2014/main" id="{7638AC6E-9A47-B3E4-1C7F-BA1C2F478AC8}"/>
              </a:ext>
            </a:extLst>
          </p:cNvPr>
          <p:cNvSpPr txBox="1"/>
          <p:nvPr/>
        </p:nvSpPr>
        <p:spPr>
          <a:xfrm>
            <a:off x="3989904" y="5814030"/>
            <a:ext cx="2426801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100 sacos/100m²</a:t>
            </a:r>
            <a:endParaRPr sz="2400" b="1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35870823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091 -0.01829 L -2.5E-6 1.48148E-6 Z " pathEditMode="relative" rAng="0" ptsTypes="AAA">
                                      <p:cBhvr>
                                        <p:cTn id="6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" y="-926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091 -0.01829 L -2.5E-6 1.48148E-6 Z " pathEditMode="relative" rAng="0" ptsTypes="AAA">
                                      <p:cBhvr>
                                        <p:cTn id="8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" y="-92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091 -0.01829 L -2.5E-6 1.48148E-6 Z " pathEditMode="relative" rAng="0" ptsTypes="AAA">
                                      <p:cBhvr>
                                        <p:cTn id="10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" y="-926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000"/>
                            </p:stCondLst>
                            <p:childTnLst>
                              <p:par>
                                <p:cTn id="5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500"/>
                            </p:stCondLst>
                            <p:childTnLst>
                              <p:par>
                                <p:cTn id="6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000"/>
                            </p:stCondLst>
                            <p:childTnLst>
                              <p:par>
                                <p:cTn id="6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4500"/>
                            </p:stCondLst>
                            <p:childTnLst>
                              <p:par>
                                <p:cTn id="7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0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000"/>
                            </p:stCondLst>
                            <p:childTnLst>
                              <p:par>
                                <p:cTn id="1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500"/>
                            </p:stCondLst>
                            <p:childTnLst>
                              <p:par>
                                <p:cTn id="1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00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2" grpId="0"/>
      <p:bldP spid="42" grpId="0"/>
      <p:bldP spid="43" grpId="0"/>
      <p:bldP spid="45" grpId="0"/>
      <p:bldP spid="46" grpId="0"/>
      <p:bldP spid="49" grpId="0"/>
      <p:bldP spid="50" grpId="0"/>
      <p:bldP spid="51" grpId="0"/>
      <p:bldP spid="52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8328A8B0-4A88-C342-BC8A-975229DC53B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162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D6B9D950-502A-FA34-4A40-B651A064FCAE}"/>
              </a:ext>
            </a:extLst>
          </p:cNvPr>
          <p:cNvSpPr/>
          <p:nvPr/>
        </p:nvSpPr>
        <p:spPr>
          <a:xfrm>
            <a:off x="330527" y="223305"/>
            <a:ext cx="11591925" cy="6381750"/>
          </a:xfrm>
          <a:prstGeom prst="roundRect">
            <a:avLst>
              <a:gd name="adj" fmla="val 4419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1D03AC66-965A-F110-F808-866E6D5F0D73}"/>
              </a:ext>
            </a:extLst>
          </p:cNvPr>
          <p:cNvSpPr/>
          <p:nvPr/>
        </p:nvSpPr>
        <p:spPr>
          <a:xfrm>
            <a:off x="409944" y="342991"/>
            <a:ext cx="11372112" cy="32405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504C94ED-155D-9FD0-C77F-2F9C34F5C3D5}"/>
              </a:ext>
            </a:extLst>
          </p:cNvPr>
          <p:cNvSpPr/>
          <p:nvPr/>
        </p:nvSpPr>
        <p:spPr>
          <a:xfrm>
            <a:off x="626724" y="425450"/>
            <a:ext cx="143839" cy="143839"/>
          </a:xfrm>
          <a:prstGeom prst="ellipse">
            <a:avLst/>
          </a:prstGeom>
          <a:solidFill>
            <a:srgbClr val="A6BF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A43C9160-9788-7515-43A4-FFEF7570ACE6}"/>
              </a:ext>
            </a:extLst>
          </p:cNvPr>
          <p:cNvSpPr/>
          <p:nvPr/>
        </p:nvSpPr>
        <p:spPr>
          <a:xfrm>
            <a:off x="866267" y="429801"/>
            <a:ext cx="143839" cy="143839"/>
          </a:xfrm>
          <a:prstGeom prst="ellipse">
            <a:avLst/>
          </a:prstGeom>
          <a:solidFill>
            <a:srgbClr val="A6BF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123EF1AD-E8D5-3FC0-8D28-7394B9F57CD7}"/>
              </a:ext>
            </a:extLst>
          </p:cNvPr>
          <p:cNvSpPr/>
          <p:nvPr/>
        </p:nvSpPr>
        <p:spPr>
          <a:xfrm>
            <a:off x="1105810" y="430049"/>
            <a:ext cx="143839" cy="143839"/>
          </a:xfrm>
          <a:prstGeom prst="ellipse">
            <a:avLst/>
          </a:prstGeom>
          <a:solidFill>
            <a:srgbClr val="A6BF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10" name="Google Shape;185;p24">
            <a:extLst>
              <a:ext uri="{FF2B5EF4-FFF2-40B4-BE49-F238E27FC236}">
                <a16:creationId xmlns:a16="http://schemas.microsoft.com/office/drawing/2014/main" id="{4B34B01A-6D8C-2828-1FB0-780C4639CEB2}"/>
              </a:ext>
            </a:extLst>
          </p:cNvPr>
          <p:cNvGrpSpPr/>
          <p:nvPr/>
        </p:nvGrpSpPr>
        <p:grpSpPr>
          <a:xfrm rot="548993">
            <a:off x="-112697" y="6140617"/>
            <a:ext cx="1043559" cy="772287"/>
            <a:chOff x="9957437" y="1479512"/>
            <a:chExt cx="1043559" cy="772287"/>
          </a:xfrm>
        </p:grpSpPr>
        <p:sp>
          <p:nvSpPr>
            <p:cNvPr id="11" name="Google Shape;186;p24">
              <a:extLst>
                <a:ext uri="{FF2B5EF4-FFF2-40B4-BE49-F238E27FC236}">
                  <a16:creationId xmlns:a16="http://schemas.microsoft.com/office/drawing/2014/main" id="{91EB37B0-B56B-B9D0-E003-371409C46D37}"/>
                </a:ext>
              </a:extLst>
            </p:cNvPr>
            <p:cNvSpPr/>
            <p:nvPr/>
          </p:nvSpPr>
          <p:spPr>
            <a:xfrm>
              <a:off x="10014111" y="1511707"/>
              <a:ext cx="986885" cy="740092"/>
            </a:xfrm>
            <a:custGeom>
              <a:avLst/>
              <a:gdLst/>
              <a:ahLst/>
              <a:cxnLst/>
              <a:rect l="l" t="t" r="r" b="b"/>
              <a:pathLst>
                <a:path w="986885" h="740092" extrusionOk="0">
                  <a:moveTo>
                    <a:pt x="695611" y="450342"/>
                  </a:moveTo>
                  <a:lnTo>
                    <a:pt x="986885" y="368046"/>
                  </a:lnTo>
                  <a:lnTo>
                    <a:pt x="737616" y="331946"/>
                  </a:lnTo>
                  <a:lnTo>
                    <a:pt x="902875" y="194215"/>
                  </a:lnTo>
                  <a:lnTo>
                    <a:pt x="661606" y="248603"/>
                  </a:lnTo>
                  <a:lnTo>
                    <a:pt x="732091" y="52388"/>
                  </a:lnTo>
                  <a:lnTo>
                    <a:pt x="538353" y="207550"/>
                  </a:lnTo>
                  <a:lnTo>
                    <a:pt x="456152" y="0"/>
                  </a:lnTo>
                  <a:lnTo>
                    <a:pt x="408432" y="209836"/>
                  </a:lnTo>
                  <a:lnTo>
                    <a:pt x="195739" y="43529"/>
                  </a:lnTo>
                  <a:lnTo>
                    <a:pt x="306610" y="262795"/>
                  </a:lnTo>
                  <a:lnTo>
                    <a:pt x="67723" y="239363"/>
                  </a:lnTo>
                  <a:lnTo>
                    <a:pt x="251174" y="339757"/>
                  </a:lnTo>
                  <a:lnTo>
                    <a:pt x="0" y="419957"/>
                  </a:lnTo>
                  <a:lnTo>
                    <a:pt x="261556" y="437102"/>
                  </a:lnTo>
                  <a:lnTo>
                    <a:pt x="93821" y="565118"/>
                  </a:lnTo>
                  <a:lnTo>
                    <a:pt x="340805" y="506730"/>
                  </a:lnTo>
                  <a:lnTo>
                    <a:pt x="293180" y="740093"/>
                  </a:lnTo>
                  <a:lnTo>
                    <a:pt x="449294" y="550926"/>
                  </a:lnTo>
                  <a:lnTo>
                    <a:pt x="541687" y="730472"/>
                  </a:lnTo>
                  <a:lnTo>
                    <a:pt x="583121" y="548640"/>
                  </a:lnTo>
                  <a:lnTo>
                    <a:pt x="812482" y="687419"/>
                  </a:lnTo>
                  <a:lnTo>
                    <a:pt x="730948" y="544449"/>
                  </a:lnTo>
                  <a:lnTo>
                    <a:pt x="909066" y="601885"/>
                  </a:lnTo>
                  <a:lnTo>
                    <a:pt x="695611" y="450342"/>
                  </a:lnTo>
                  <a:close/>
                </a:path>
              </a:pathLst>
            </a:custGeom>
            <a:solidFill>
              <a:schemeClr val="dk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87;p24">
              <a:extLst>
                <a:ext uri="{FF2B5EF4-FFF2-40B4-BE49-F238E27FC236}">
                  <a16:creationId xmlns:a16="http://schemas.microsoft.com/office/drawing/2014/main" id="{C8ADC99D-B7CE-0E6D-F4B5-393DC1FE6FB4}"/>
                </a:ext>
              </a:extLst>
            </p:cNvPr>
            <p:cNvSpPr/>
            <p:nvPr/>
          </p:nvSpPr>
          <p:spPr>
            <a:xfrm>
              <a:off x="9957437" y="1479512"/>
              <a:ext cx="982980" cy="740092"/>
            </a:xfrm>
            <a:custGeom>
              <a:avLst/>
              <a:gdLst/>
              <a:ahLst/>
              <a:cxnLst/>
              <a:rect l="l" t="t" r="r" b="b"/>
              <a:pathLst>
                <a:path w="982980" h="740092" extrusionOk="0">
                  <a:moveTo>
                    <a:pt x="717423" y="443103"/>
                  </a:moveTo>
                  <a:lnTo>
                    <a:pt x="982980" y="368046"/>
                  </a:lnTo>
                  <a:lnTo>
                    <a:pt x="733711" y="331946"/>
                  </a:lnTo>
                  <a:lnTo>
                    <a:pt x="898970" y="194310"/>
                  </a:lnTo>
                  <a:lnTo>
                    <a:pt x="657797" y="248698"/>
                  </a:lnTo>
                  <a:lnTo>
                    <a:pt x="728186" y="52483"/>
                  </a:lnTo>
                  <a:lnTo>
                    <a:pt x="534448" y="207645"/>
                  </a:lnTo>
                  <a:lnTo>
                    <a:pt x="452342" y="0"/>
                  </a:lnTo>
                  <a:lnTo>
                    <a:pt x="404527" y="209836"/>
                  </a:lnTo>
                  <a:lnTo>
                    <a:pt x="194405" y="80772"/>
                  </a:lnTo>
                  <a:lnTo>
                    <a:pt x="302705" y="262795"/>
                  </a:lnTo>
                  <a:lnTo>
                    <a:pt x="63818" y="239363"/>
                  </a:lnTo>
                  <a:lnTo>
                    <a:pt x="247364" y="339757"/>
                  </a:lnTo>
                  <a:lnTo>
                    <a:pt x="0" y="395288"/>
                  </a:lnTo>
                  <a:lnTo>
                    <a:pt x="257746" y="437102"/>
                  </a:lnTo>
                  <a:lnTo>
                    <a:pt x="90011" y="565214"/>
                  </a:lnTo>
                  <a:lnTo>
                    <a:pt x="336995" y="506730"/>
                  </a:lnTo>
                  <a:lnTo>
                    <a:pt x="289370" y="740093"/>
                  </a:lnTo>
                  <a:lnTo>
                    <a:pt x="445389" y="551021"/>
                  </a:lnTo>
                  <a:lnTo>
                    <a:pt x="537781" y="730472"/>
                  </a:lnTo>
                  <a:lnTo>
                    <a:pt x="579215" y="548640"/>
                  </a:lnTo>
                  <a:lnTo>
                    <a:pt x="768668" y="677037"/>
                  </a:lnTo>
                  <a:lnTo>
                    <a:pt x="683228" y="491681"/>
                  </a:lnTo>
                  <a:lnTo>
                    <a:pt x="900208" y="556355"/>
                  </a:lnTo>
                  <a:lnTo>
                    <a:pt x="717423" y="44310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88;p24">
              <a:extLst>
                <a:ext uri="{FF2B5EF4-FFF2-40B4-BE49-F238E27FC236}">
                  <a16:creationId xmlns:a16="http://schemas.microsoft.com/office/drawing/2014/main" id="{712B8BA8-3122-BAD2-AF5F-2A1786F3E424}"/>
                </a:ext>
              </a:extLst>
            </p:cNvPr>
            <p:cNvSpPr/>
            <p:nvPr/>
          </p:nvSpPr>
          <p:spPr>
            <a:xfrm>
              <a:off x="9957437" y="1479512"/>
              <a:ext cx="982980" cy="740092"/>
            </a:xfrm>
            <a:custGeom>
              <a:avLst/>
              <a:gdLst/>
              <a:ahLst/>
              <a:cxnLst/>
              <a:rect l="l" t="t" r="r" b="b"/>
              <a:pathLst>
                <a:path w="982980" h="740092" extrusionOk="0">
                  <a:moveTo>
                    <a:pt x="717423" y="443103"/>
                  </a:moveTo>
                  <a:lnTo>
                    <a:pt x="982980" y="368046"/>
                  </a:lnTo>
                  <a:lnTo>
                    <a:pt x="733711" y="331946"/>
                  </a:lnTo>
                  <a:lnTo>
                    <a:pt x="898970" y="194310"/>
                  </a:lnTo>
                  <a:lnTo>
                    <a:pt x="657797" y="248698"/>
                  </a:lnTo>
                  <a:lnTo>
                    <a:pt x="728186" y="52483"/>
                  </a:lnTo>
                  <a:lnTo>
                    <a:pt x="534448" y="207645"/>
                  </a:lnTo>
                  <a:lnTo>
                    <a:pt x="452342" y="0"/>
                  </a:lnTo>
                  <a:lnTo>
                    <a:pt x="404527" y="209836"/>
                  </a:lnTo>
                  <a:lnTo>
                    <a:pt x="194405" y="80772"/>
                  </a:lnTo>
                  <a:lnTo>
                    <a:pt x="302705" y="262795"/>
                  </a:lnTo>
                  <a:lnTo>
                    <a:pt x="63818" y="239363"/>
                  </a:lnTo>
                  <a:lnTo>
                    <a:pt x="247364" y="339757"/>
                  </a:lnTo>
                  <a:lnTo>
                    <a:pt x="0" y="395288"/>
                  </a:lnTo>
                  <a:lnTo>
                    <a:pt x="257746" y="437102"/>
                  </a:lnTo>
                  <a:lnTo>
                    <a:pt x="90011" y="565214"/>
                  </a:lnTo>
                  <a:lnTo>
                    <a:pt x="336995" y="506730"/>
                  </a:lnTo>
                  <a:lnTo>
                    <a:pt x="289370" y="740093"/>
                  </a:lnTo>
                  <a:lnTo>
                    <a:pt x="445389" y="551021"/>
                  </a:lnTo>
                  <a:lnTo>
                    <a:pt x="537781" y="730472"/>
                  </a:lnTo>
                  <a:lnTo>
                    <a:pt x="579215" y="548640"/>
                  </a:lnTo>
                  <a:lnTo>
                    <a:pt x="768668" y="677037"/>
                  </a:lnTo>
                  <a:lnTo>
                    <a:pt x="683228" y="491681"/>
                  </a:lnTo>
                  <a:lnTo>
                    <a:pt x="900208" y="556355"/>
                  </a:lnTo>
                  <a:lnTo>
                    <a:pt x="717423" y="443103"/>
                  </a:lnTo>
                  <a:close/>
                </a:path>
              </a:pathLst>
            </a:custGeom>
            <a:solidFill>
              <a:srgbClr val="BF4215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" name="Google Shape;213;p24">
            <a:extLst>
              <a:ext uri="{FF2B5EF4-FFF2-40B4-BE49-F238E27FC236}">
                <a16:creationId xmlns:a16="http://schemas.microsoft.com/office/drawing/2014/main" id="{63D1FCB1-BD13-EC2C-692B-A40A9044DFE8}"/>
              </a:ext>
            </a:extLst>
          </p:cNvPr>
          <p:cNvGrpSpPr/>
          <p:nvPr/>
        </p:nvGrpSpPr>
        <p:grpSpPr>
          <a:xfrm rot="1184467">
            <a:off x="11048815" y="224002"/>
            <a:ext cx="996886" cy="546735"/>
            <a:chOff x="8931404" y="1558093"/>
            <a:chExt cx="996886" cy="546735"/>
          </a:xfrm>
        </p:grpSpPr>
        <p:grpSp>
          <p:nvGrpSpPr>
            <p:cNvPr id="15" name="Google Shape;214;p24">
              <a:extLst>
                <a:ext uri="{FF2B5EF4-FFF2-40B4-BE49-F238E27FC236}">
                  <a16:creationId xmlns:a16="http://schemas.microsoft.com/office/drawing/2014/main" id="{534E1B2A-B407-7B67-2F0C-85389B47B702}"/>
                </a:ext>
              </a:extLst>
            </p:cNvPr>
            <p:cNvGrpSpPr/>
            <p:nvPr/>
          </p:nvGrpSpPr>
          <p:grpSpPr>
            <a:xfrm>
              <a:off x="8931404" y="1558093"/>
              <a:ext cx="996886" cy="546735"/>
              <a:chOff x="8931404" y="1558093"/>
              <a:chExt cx="996886" cy="546735"/>
            </a:xfrm>
          </p:grpSpPr>
          <p:sp>
            <p:nvSpPr>
              <p:cNvPr id="22" name="Google Shape;215;p24">
                <a:extLst>
                  <a:ext uri="{FF2B5EF4-FFF2-40B4-BE49-F238E27FC236}">
                    <a16:creationId xmlns:a16="http://schemas.microsoft.com/office/drawing/2014/main" id="{95F73676-CA12-0266-94C4-F416E3129E16}"/>
                  </a:ext>
                </a:extLst>
              </p:cNvPr>
              <p:cNvSpPr/>
              <p:nvPr/>
            </p:nvSpPr>
            <p:spPr>
              <a:xfrm>
                <a:off x="9269923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1" y="546735"/>
                      <a:pt x="0" y="424344"/>
                      <a:pt x="0" y="273368"/>
                    </a:cubicBezTo>
                    <a:cubicBezTo>
                      <a:pt x="0" y="122391"/>
                      <a:pt x="122391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216;p24">
                <a:extLst>
                  <a:ext uri="{FF2B5EF4-FFF2-40B4-BE49-F238E27FC236}">
                    <a16:creationId xmlns:a16="http://schemas.microsoft.com/office/drawing/2014/main" id="{BA9D66FE-BAC2-29B9-2637-082CFCF2FED3}"/>
                  </a:ext>
                </a:extLst>
              </p:cNvPr>
              <p:cNvSpPr/>
              <p:nvPr/>
            </p:nvSpPr>
            <p:spPr>
              <a:xfrm>
                <a:off x="9381556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1" y="546735"/>
                      <a:pt x="0" y="424344"/>
                      <a:pt x="0" y="273368"/>
                    </a:cubicBezTo>
                    <a:cubicBezTo>
                      <a:pt x="0" y="122391"/>
                      <a:pt x="122391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" name="Google Shape;217;p24">
                <a:extLst>
                  <a:ext uri="{FF2B5EF4-FFF2-40B4-BE49-F238E27FC236}">
                    <a16:creationId xmlns:a16="http://schemas.microsoft.com/office/drawing/2014/main" id="{F8896330-AEDF-BCB0-3FF5-8D4662EA9C9B}"/>
                  </a:ext>
                </a:extLst>
              </p:cNvPr>
              <p:cNvSpPr/>
              <p:nvPr/>
            </p:nvSpPr>
            <p:spPr>
              <a:xfrm>
                <a:off x="8931404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1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218;p24">
                <a:extLst>
                  <a:ext uri="{FF2B5EF4-FFF2-40B4-BE49-F238E27FC236}">
                    <a16:creationId xmlns:a16="http://schemas.microsoft.com/office/drawing/2014/main" id="{0343F2C1-9951-5152-395E-441C5574FCD6}"/>
                  </a:ext>
                </a:extLst>
              </p:cNvPr>
              <p:cNvSpPr/>
              <p:nvPr/>
            </p:nvSpPr>
            <p:spPr>
              <a:xfrm>
                <a:off x="9043037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0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" name="Google Shape;219;p24">
              <a:extLst>
                <a:ext uri="{FF2B5EF4-FFF2-40B4-BE49-F238E27FC236}">
                  <a16:creationId xmlns:a16="http://schemas.microsoft.com/office/drawing/2014/main" id="{C4FD479E-D5C5-3F46-BAEE-5A054623E54F}"/>
                </a:ext>
              </a:extLst>
            </p:cNvPr>
            <p:cNvGrpSpPr/>
            <p:nvPr/>
          </p:nvGrpSpPr>
          <p:grpSpPr>
            <a:xfrm>
              <a:off x="9156480" y="1558093"/>
              <a:ext cx="546734" cy="546735"/>
              <a:chOff x="9156480" y="1558093"/>
              <a:chExt cx="546734" cy="546735"/>
            </a:xfrm>
          </p:grpSpPr>
          <p:sp>
            <p:nvSpPr>
              <p:cNvPr id="17" name="Google Shape;220;p24">
                <a:extLst>
                  <a:ext uri="{FF2B5EF4-FFF2-40B4-BE49-F238E27FC236}">
                    <a16:creationId xmlns:a16="http://schemas.microsoft.com/office/drawing/2014/main" id="{62208404-8FD9-FEC1-5A78-29647A28AB00}"/>
                  </a:ext>
                </a:extLst>
              </p:cNvPr>
              <p:cNvSpPr/>
              <p:nvPr/>
            </p:nvSpPr>
            <p:spPr>
              <a:xfrm>
                <a:off x="9156480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0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solidFill>
                <a:srgbClr val="FDE33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221;p24">
                <a:extLst>
                  <a:ext uri="{FF2B5EF4-FFF2-40B4-BE49-F238E27FC236}">
                    <a16:creationId xmlns:a16="http://schemas.microsoft.com/office/drawing/2014/main" id="{6A9F3CA3-CB02-0242-6F55-460CE9F03D7F}"/>
                  </a:ext>
                </a:extLst>
              </p:cNvPr>
              <p:cNvSpPr/>
              <p:nvPr/>
            </p:nvSpPr>
            <p:spPr>
              <a:xfrm>
                <a:off x="9156480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0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solidFill>
                <a:srgbClr val="A6BF80"/>
              </a:solidFill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222;p24">
                <a:extLst>
                  <a:ext uri="{FF2B5EF4-FFF2-40B4-BE49-F238E27FC236}">
                    <a16:creationId xmlns:a16="http://schemas.microsoft.com/office/drawing/2014/main" id="{FD287823-80D8-7ECD-5E28-F40196F7264B}"/>
                  </a:ext>
                </a:extLst>
              </p:cNvPr>
              <p:cNvSpPr/>
              <p:nvPr/>
            </p:nvSpPr>
            <p:spPr>
              <a:xfrm>
                <a:off x="9271351" y="1798885"/>
                <a:ext cx="316801" cy="230600"/>
              </a:xfrm>
              <a:custGeom>
                <a:avLst/>
                <a:gdLst/>
                <a:ahLst/>
                <a:cxnLst/>
                <a:rect l="l" t="t" r="r" b="b"/>
                <a:pathLst>
                  <a:path w="316801" h="230600" extrusionOk="0">
                    <a:moveTo>
                      <a:pt x="316802" y="0"/>
                    </a:moveTo>
                    <a:lnTo>
                      <a:pt x="316802" y="72200"/>
                    </a:lnTo>
                    <a:cubicBezTo>
                      <a:pt x="316802" y="159639"/>
                      <a:pt x="245936" y="230600"/>
                      <a:pt x="158401" y="230600"/>
                    </a:cubicBezTo>
                    <a:lnTo>
                      <a:pt x="158401" y="230600"/>
                    </a:lnTo>
                    <a:cubicBezTo>
                      <a:pt x="70961" y="230600"/>
                      <a:pt x="0" y="159734"/>
                      <a:pt x="0" y="72200"/>
                    </a:cubicBez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223;p24">
                <a:extLst>
                  <a:ext uri="{FF2B5EF4-FFF2-40B4-BE49-F238E27FC236}">
                    <a16:creationId xmlns:a16="http://schemas.microsoft.com/office/drawing/2014/main" id="{39A61264-43E1-15E8-7A1E-695F1DE0C368}"/>
                  </a:ext>
                </a:extLst>
              </p:cNvPr>
              <p:cNvSpPr/>
              <p:nvPr/>
            </p:nvSpPr>
            <p:spPr>
              <a:xfrm>
                <a:off x="9329644" y="1659249"/>
                <a:ext cx="70675" cy="172211"/>
              </a:xfrm>
              <a:custGeom>
                <a:avLst/>
                <a:gdLst/>
                <a:ahLst/>
                <a:cxnLst/>
                <a:rect l="l" t="t" r="r" b="b"/>
                <a:pathLst>
                  <a:path w="70675" h="172211" extrusionOk="0">
                    <a:moveTo>
                      <a:pt x="70676" y="86106"/>
                    </a:moveTo>
                    <a:cubicBezTo>
                      <a:pt x="70676" y="133636"/>
                      <a:pt x="54864" y="172212"/>
                      <a:pt x="35338" y="172212"/>
                    </a:cubicBezTo>
                    <a:cubicBezTo>
                      <a:pt x="15812" y="172212"/>
                      <a:pt x="0" y="133636"/>
                      <a:pt x="0" y="86106"/>
                    </a:cubicBezTo>
                    <a:cubicBezTo>
                      <a:pt x="0" y="38576"/>
                      <a:pt x="15812" y="0"/>
                      <a:pt x="35338" y="0"/>
                    </a:cubicBezTo>
                    <a:cubicBezTo>
                      <a:pt x="54864" y="0"/>
                      <a:pt x="70676" y="38576"/>
                      <a:pt x="70676" y="86106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24;p24">
                <a:extLst>
                  <a:ext uri="{FF2B5EF4-FFF2-40B4-BE49-F238E27FC236}">
                    <a16:creationId xmlns:a16="http://schemas.microsoft.com/office/drawing/2014/main" id="{9AC2C1D9-72D6-C71B-4EB8-4D3C19A45622}"/>
                  </a:ext>
                </a:extLst>
              </p:cNvPr>
              <p:cNvSpPr/>
              <p:nvPr/>
            </p:nvSpPr>
            <p:spPr>
              <a:xfrm>
                <a:off x="9459280" y="1659249"/>
                <a:ext cx="70675" cy="172211"/>
              </a:xfrm>
              <a:custGeom>
                <a:avLst/>
                <a:gdLst/>
                <a:ahLst/>
                <a:cxnLst/>
                <a:rect l="l" t="t" r="r" b="b"/>
                <a:pathLst>
                  <a:path w="70675" h="172211" extrusionOk="0">
                    <a:moveTo>
                      <a:pt x="70675" y="86106"/>
                    </a:moveTo>
                    <a:cubicBezTo>
                      <a:pt x="70675" y="133636"/>
                      <a:pt x="54864" y="172212"/>
                      <a:pt x="35338" y="172212"/>
                    </a:cubicBezTo>
                    <a:cubicBezTo>
                      <a:pt x="15812" y="172212"/>
                      <a:pt x="0" y="133636"/>
                      <a:pt x="0" y="86106"/>
                    </a:cubicBezTo>
                    <a:cubicBezTo>
                      <a:pt x="0" y="38576"/>
                      <a:pt x="15812" y="0"/>
                      <a:pt x="35338" y="0"/>
                    </a:cubicBezTo>
                    <a:cubicBezTo>
                      <a:pt x="54864" y="0"/>
                      <a:pt x="70675" y="38576"/>
                      <a:pt x="70675" y="86106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6" name="Google Shape;290;p25">
            <a:extLst>
              <a:ext uri="{FF2B5EF4-FFF2-40B4-BE49-F238E27FC236}">
                <a16:creationId xmlns:a16="http://schemas.microsoft.com/office/drawing/2014/main" id="{74FD52B0-1A9D-D10F-E1C1-06D9904D6880}"/>
              </a:ext>
            </a:extLst>
          </p:cNvPr>
          <p:cNvGrpSpPr/>
          <p:nvPr/>
        </p:nvGrpSpPr>
        <p:grpSpPr>
          <a:xfrm rot="20862059">
            <a:off x="11329421" y="6116924"/>
            <a:ext cx="799002" cy="631251"/>
            <a:chOff x="7946233" y="1488751"/>
            <a:chExt cx="867443" cy="685323"/>
          </a:xfrm>
        </p:grpSpPr>
        <p:sp>
          <p:nvSpPr>
            <p:cNvPr id="27" name="Google Shape;291;p25">
              <a:extLst>
                <a:ext uri="{FF2B5EF4-FFF2-40B4-BE49-F238E27FC236}">
                  <a16:creationId xmlns:a16="http://schemas.microsoft.com/office/drawing/2014/main" id="{5FB9FCEB-0645-CC64-79E5-F0C41BBE8248}"/>
                </a:ext>
              </a:extLst>
            </p:cNvPr>
            <p:cNvSpPr/>
            <p:nvPr/>
          </p:nvSpPr>
          <p:spPr>
            <a:xfrm>
              <a:off x="7946233" y="1569428"/>
              <a:ext cx="866108" cy="604646"/>
            </a:xfrm>
            <a:custGeom>
              <a:avLst/>
              <a:gdLst/>
              <a:ahLst/>
              <a:cxnLst/>
              <a:rect l="l" t="t" r="r" b="b"/>
              <a:pathLst>
                <a:path w="866108" h="604646" extrusionOk="0">
                  <a:moveTo>
                    <a:pt x="272320" y="529876"/>
                  </a:moveTo>
                  <a:lnTo>
                    <a:pt x="866108" y="388525"/>
                  </a:lnTo>
                  <a:lnTo>
                    <a:pt x="702659" y="0"/>
                  </a:lnTo>
                  <a:lnTo>
                    <a:pt x="186404" y="325755"/>
                  </a:lnTo>
                  <a:lnTo>
                    <a:pt x="154972" y="251079"/>
                  </a:lnTo>
                  <a:cubicBezTo>
                    <a:pt x="154972" y="251079"/>
                    <a:pt x="134684" y="381857"/>
                    <a:pt x="0" y="524351"/>
                  </a:cubicBezTo>
                  <a:cubicBezTo>
                    <a:pt x="196025" y="527685"/>
                    <a:pt x="303752" y="604647"/>
                    <a:pt x="303752" y="604647"/>
                  </a:cubicBezTo>
                  <a:lnTo>
                    <a:pt x="272320" y="529971"/>
                  </a:lnTo>
                  <a:close/>
                </a:path>
              </a:pathLst>
            </a:custGeom>
            <a:solidFill>
              <a:schemeClr val="dk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92;p25">
              <a:extLst>
                <a:ext uri="{FF2B5EF4-FFF2-40B4-BE49-F238E27FC236}">
                  <a16:creationId xmlns:a16="http://schemas.microsoft.com/office/drawing/2014/main" id="{6B0D0563-DC15-71A0-77F2-41F9CD1560B1}"/>
                </a:ext>
              </a:extLst>
            </p:cNvPr>
            <p:cNvSpPr/>
            <p:nvPr/>
          </p:nvSpPr>
          <p:spPr>
            <a:xfrm>
              <a:off x="7947472" y="1488751"/>
              <a:ext cx="866203" cy="604646"/>
            </a:xfrm>
            <a:custGeom>
              <a:avLst/>
              <a:gdLst/>
              <a:ahLst/>
              <a:cxnLst/>
              <a:rect l="l" t="t" r="r" b="b"/>
              <a:pathLst>
                <a:path w="866203" h="604646" extrusionOk="0">
                  <a:moveTo>
                    <a:pt x="272415" y="529971"/>
                  </a:moveTo>
                  <a:lnTo>
                    <a:pt x="866203" y="388620"/>
                  </a:lnTo>
                  <a:lnTo>
                    <a:pt x="702659" y="0"/>
                  </a:lnTo>
                  <a:lnTo>
                    <a:pt x="186404" y="325755"/>
                  </a:lnTo>
                  <a:lnTo>
                    <a:pt x="154972" y="251079"/>
                  </a:lnTo>
                  <a:cubicBezTo>
                    <a:pt x="154972" y="251079"/>
                    <a:pt x="134684" y="381857"/>
                    <a:pt x="0" y="524351"/>
                  </a:cubicBezTo>
                  <a:cubicBezTo>
                    <a:pt x="196024" y="527685"/>
                    <a:pt x="303752" y="604647"/>
                    <a:pt x="303752" y="604647"/>
                  </a:cubicBezTo>
                  <a:lnTo>
                    <a:pt x="272320" y="529971"/>
                  </a:lnTo>
                  <a:close/>
                </a:path>
              </a:pathLst>
            </a:custGeom>
            <a:solidFill>
              <a:srgbClr val="FF705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3;p25">
              <a:extLst>
                <a:ext uri="{FF2B5EF4-FFF2-40B4-BE49-F238E27FC236}">
                  <a16:creationId xmlns:a16="http://schemas.microsoft.com/office/drawing/2014/main" id="{F4F056CB-FF94-FB56-9CC7-C2EE670852CD}"/>
                </a:ext>
              </a:extLst>
            </p:cNvPr>
            <p:cNvSpPr/>
            <p:nvPr/>
          </p:nvSpPr>
          <p:spPr>
            <a:xfrm>
              <a:off x="7947473" y="1488751"/>
              <a:ext cx="866203" cy="604646"/>
            </a:xfrm>
            <a:custGeom>
              <a:avLst/>
              <a:gdLst/>
              <a:ahLst/>
              <a:cxnLst/>
              <a:rect l="l" t="t" r="r" b="b"/>
              <a:pathLst>
                <a:path w="866203" h="604646" extrusionOk="0">
                  <a:moveTo>
                    <a:pt x="272415" y="529971"/>
                  </a:moveTo>
                  <a:lnTo>
                    <a:pt x="866203" y="388620"/>
                  </a:lnTo>
                  <a:lnTo>
                    <a:pt x="702659" y="0"/>
                  </a:lnTo>
                  <a:lnTo>
                    <a:pt x="186404" y="325755"/>
                  </a:lnTo>
                  <a:lnTo>
                    <a:pt x="154972" y="251079"/>
                  </a:lnTo>
                  <a:cubicBezTo>
                    <a:pt x="154972" y="251079"/>
                    <a:pt x="134684" y="381857"/>
                    <a:pt x="0" y="524351"/>
                  </a:cubicBezTo>
                  <a:cubicBezTo>
                    <a:pt x="196024" y="527685"/>
                    <a:pt x="303752" y="604647"/>
                    <a:pt x="303752" y="604647"/>
                  </a:cubicBezTo>
                  <a:lnTo>
                    <a:pt x="272320" y="529971"/>
                  </a:lnTo>
                  <a:close/>
                </a:path>
              </a:pathLst>
            </a:custGeom>
            <a:solidFill>
              <a:srgbClr val="73434F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" name="Retângulo 29">
            <a:extLst>
              <a:ext uri="{FF2B5EF4-FFF2-40B4-BE49-F238E27FC236}">
                <a16:creationId xmlns:a16="http://schemas.microsoft.com/office/drawing/2014/main" id="{5FA51A1B-3A0B-34B8-352D-1D23949D61D0}"/>
              </a:ext>
            </a:extLst>
          </p:cNvPr>
          <p:cNvSpPr/>
          <p:nvPr/>
        </p:nvSpPr>
        <p:spPr>
          <a:xfrm>
            <a:off x="770563" y="905536"/>
            <a:ext cx="2192607" cy="566601"/>
          </a:xfrm>
          <a:prstGeom prst="rect">
            <a:avLst/>
          </a:prstGeom>
          <a:solidFill>
            <a:srgbClr val="A6BF80"/>
          </a:solidFill>
          <a:ln>
            <a:solidFill>
              <a:schemeClr val="tx1"/>
            </a:solidFill>
          </a:ln>
          <a:effectLst>
            <a:outerShdw dist="101600" dir="2940000" algn="ctr" rotWithShape="0">
              <a:srgbClr val="000000">
                <a:alpha val="94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Exercício 2</a:t>
            </a:r>
          </a:p>
        </p:txBody>
      </p:sp>
      <p:sp>
        <p:nvSpPr>
          <p:cNvPr id="37" name="Elipse 36">
            <a:extLst>
              <a:ext uri="{FF2B5EF4-FFF2-40B4-BE49-F238E27FC236}">
                <a16:creationId xmlns:a16="http://schemas.microsoft.com/office/drawing/2014/main" id="{2693B154-1022-3BF5-2C22-63DE06037083}"/>
              </a:ext>
            </a:extLst>
          </p:cNvPr>
          <p:cNvSpPr/>
          <p:nvPr/>
        </p:nvSpPr>
        <p:spPr>
          <a:xfrm>
            <a:off x="770563" y="3813097"/>
            <a:ext cx="1116939" cy="527052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F4D8AD2-D6D4-2277-B433-DB75202B154D}"/>
              </a:ext>
            </a:extLst>
          </p:cNvPr>
          <p:cNvSpPr txBox="1"/>
          <p:nvPr/>
        </p:nvSpPr>
        <p:spPr>
          <a:xfrm>
            <a:off x="770564" y="1667973"/>
            <a:ext cx="833123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terra vegetal é comercializada em sacos com exatos 15 kg cada.</a:t>
            </a:r>
            <a:b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 3 como valor aproximado para π.</a:t>
            </a:r>
          </a:p>
          <a:p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número mínimo de sacos de terra vegetal necessários para cobrir a parte descrita do jardim é: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6962066-FFFB-BDF6-F452-24EAF13AE6AC}"/>
              </a:ext>
            </a:extLst>
          </p:cNvPr>
          <p:cNvSpPr txBox="1"/>
          <p:nvPr/>
        </p:nvSpPr>
        <p:spPr>
          <a:xfrm>
            <a:off x="770563" y="3830270"/>
            <a:ext cx="1227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A) </a:t>
            </a: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100.</a:t>
            </a:r>
            <a:endParaRPr lang="pt-BR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27C835A6-ED4E-498C-27A4-C9CFC39AD6EE}"/>
              </a:ext>
            </a:extLst>
          </p:cNvPr>
          <p:cNvSpPr txBox="1"/>
          <p:nvPr/>
        </p:nvSpPr>
        <p:spPr>
          <a:xfrm>
            <a:off x="770563" y="4261443"/>
            <a:ext cx="1227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B) </a:t>
            </a: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140.</a:t>
            </a:r>
            <a:endParaRPr lang="pt-BR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6EBF4543-E1B7-AEC0-0C2F-62BFC921AA6D}"/>
              </a:ext>
            </a:extLst>
          </p:cNvPr>
          <p:cNvSpPr txBox="1"/>
          <p:nvPr/>
        </p:nvSpPr>
        <p:spPr>
          <a:xfrm>
            <a:off x="770563" y="4713335"/>
            <a:ext cx="1227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C) </a:t>
            </a: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200.</a:t>
            </a:r>
            <a:endParaRPr lang="pt-BR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31E54820-C5C2-0614-247F-861E0804BCD3}"/>
              </a:ext>
            </a:extLst>
          </p:cNvPr>
          <p:cNvSpPr txBox="1"/>
          <p:nvPr/>
        </p:nvSpPr>
        <p:spPr>
          <a:xfrm>
            <a:off x="770563" y="5177512"/>
            <a:ext cx="1227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D) </a:t>
            </a: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800.</a:t>
            </a:r>
            <a:endParaRPr lang="pt-BR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CEE388F7-C370-404F-FECA-64CC4109D350}"/>
              </a:ext>
            </a:extLst>
          </p:cNvPr>
          <p:cNvSpPr txBox="1"/>
          <p:nvPr/>
        </p:nvSpPr>
        <p:spPr>
          <a:xfrm>
            <a:off x="770563" y="5631322"/>
            <a:ext cx="1227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E) </a:t>
            </a: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1000.</a:t>
            </a:r>
            <a:endParaRPr lang="pt-BR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Google Shape;333;p26">
            <a:extLst>
              <a:ext uri="{FF2B5EF4-FFF2-40B4-BE49-F238E27FC236}">
                <a16:creationId xmlns:a16="http://schemas.microsoft.com/office/drawing/2014/main" id="{75B1019D-5418-AE3C-FB54-4DFC84E0AA52}"/>
              </a:ext>
            </a:extLst>
          </p:cNvPr>
          <p:cNvSpPr txBox="1"/>
          <p:nvPr/>
        </p:nvSpPr>
        <p:spPr>
          <a:xfrm>
            <a:off x="3994281" y="4358410"/>
            <a:ext cx="1544672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1 saco/m²</a:t>
            </a:r>
            <a:endParaRPr sz="2400" b="1" dirty="0">
              <a:solidFill>
                <a:schemeClr val="dk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36" name="Google Shape;333;p26">
            <a:extLst>
              <a:ext uri="{FF2B5EF4-FFF2-40B4-BE49-F238E27FC236}">
                <a16:creationId xmlns:a16="http://schemas.microsoft.com/office/drawing/2014/main" id="{6D312824-F8E9-8C7D-CAF5-CBE4571DDEB8}"/>
              </a:ext>
            </a:extLst>
          </p:cNvPr>
          <p:cNvSpPr txBox="1"/>
          <p:nvPr/>
        </p:nvSpPr>
        <p:spPr>
          <a:xfrm>
            <a:off x="3989904" y="4713376"/>
            <a:ext cx="2426801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100 sacos/100m²</a:t>
            </a:r>
            <a:endParaRPr sz="2400" b="1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126370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091 -0.01829 L -2.5E-6 1.48148E-6 Z " pathEditMode="relative" rAng="0" ptsTypes="AAA">
                                      <p:cBhvr>
                                        <p:cTn id="6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" y="-926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091 -0.01829 L -2.5E-6 1.48148E-6 Z " pathEditMode="relative" rAng="0" ptsTypes="AAA">
                                      <p:cBhvr>
                                        <p:cTn id="8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" y="-92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091 -0.01829 L -2.5E-6 1.48148E-6 Z " pathEditMode="relative" rAng="0" ptsTypes="AAA">
                                      <p:cBhvr>
                                        <p:cTn id="10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" y="-926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7" grpId="0" animBg="1"/>
      <p:bldP spid="2" grpId="0"/>
      <p:bldP spid="3" grpId="0"/>
      <p:bldP spid="31" grpId="0"/>
      <p:bldP spid="32" grpId="0"/>
      <p:bldP spid="33" grpId="0"/>
      <p:bldP spid="34" grpId="0"/>
      <p:bldP spid="35" grpId="0"/>
      <p:bldP spid="3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8328A8B0-4A88-C342-BC8A-975229DC53B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162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D6B9D950-502A-FA34-4A40-B651A064FCAE}"/>
              </a:ext>
            </a:extLst>
          </p:cNvPr>
          <p:cNvSpPr/>
          <p:nvPr/>
        </p:nvSpPr>
        <p:spPr>
          <a:xfrm>
            <a:off x="330527" y="223305"/>
            <a:ext cx="11591925" cy="6381750"/>
          </a:xfrm>
          <a:prstGeom prst="roundRect">
            <a:avLst>
              <a:gd name="adj" fmla="val 4419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1D03AC66-965A-F110-F808-866E6D5F0D73}"/>
              </a:ext>
            </a:extLst>
          </p:cNvPr>
          <p:cNvSpPr/>
          <p:nvPr/>
        </p:nvSpPr>
        <p:spPr>
          <a:xfrm>
            <a:off x="409944" y="342991"/>
            <a:ext cx="11372112" cy="32405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504C94ED-155D-9FD0-C77F-2F9C34F5C3D5}"/>
              </a:ext>
            </a:extLst>
          </p:cNvPr>
          <p:cNvSpPr/>
          <p:nvPr/>
        </p:nvSpPr>
        <p:spPr>
          <a:xfrm>
            <a:off x="626724" y="425450"/>
            <a:ext cx="143839" cy="143839"/>
          </a:xfrm>
          <a:prstGeom prst="ellipse">
            <a:avLst/>
          </a:prstGeom>
          <a:solidFill>
            <a:srgbClr val="A6BF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A43C9160-9788-7515-43A4-FFEF7570ACE6}"/>
              </a:ext>
            </a:extLst>
          </p:cNvPr>
          <p:cNvSpPr/>
          <p:nvPr/>
        </p:nvSpPr>
        <p:spPr>
          <a:xfrm>
            <a:off x="866267" y="429801"/>
            <a:ext cx="143839" cy="143839"/>
          </a:xfrm>
          <a:prstGeom prst="ellipse">
            <a:avLst/>
          </a:prstGeom>
          <a:solidFill>
            <a:srgbClr val="A6BF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123EF1AD-E8D5-3FC0-8D28-7394B9F57CD7}"/>
              </a:ext>
            </a:extLst>
          </p:cNvPr>
          <p:cNvSpPr/>
          <p:nvPr/>
        </p:nvSpPr>
        <p:spPr>
          <a:xfrm>
            <a:off x="1105810" y="430049"/>
            <a:ext cx="143839" cy="143839"/>
          </a:xfrm>
          <a:prstGeom prst="ellipse">
            <a:avLst/>
          </a:prstGeom>
          <a:solidFill>
            <a:srgbClr val="A6BF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10" name="Google Shape;185;p24">
            <a:extLst>
              <a:ext uri="{FF2B5EF4-FFF2-40B4-BE49-F238E27FC236}">
                <a16:creationId xmlns:a16="http://schemas.microsoft.com/office/drawing/2014/main" id="{4B34B01A-6D8C-2828-1FB0-780C4639CEB2}"/>
              </a:ext>
            </a:extLst>
          </p:cNvPr>
          <p:cNvGrpSpPr/>
          <p:nvPr/>
        </p:nvGrpSpPr>
        <p:grpSpPr>
          <a:xfrm rot="548993">
            <a:off x="-112697" y="6140617"/>
            <a:ext cx="1043559" cy="772287"/>
            <a:chOff x="9957437" y="1479512"/>
            <a:chExt cx="1043559" cy="772287"/>
          </a:xfrm>
        </p:grpSpPr>
        <p:sp>
          <p:nvSpPr>
            <p:cNvPr id="11" name="Google Shape;186;p24">
              <a:extLst>
                <a:ext uri="{FF2B5EF4-FFF2-40B4-BE49-F238E27FC236}">
                  <a16:creationId xmlns:a16="http://schemas.microsoft.com/office/drawing/2014/main" id="{91EB37B0-B56B-B9D0-E003-371409C46D37}"/>
                </a:ext>
              </a:extLst>
            </p:cNvPr>
            <p:cNvSpPr/>
            <p:nvPr/>
          </p:nvSpPr>
          <p:spPr>
            <a:xfrm>
              <a:off x="10014111" y="1511707"/>
              <a:ext cx="986885" cy="740092"/>
            </a:xfrm>
            <a:custGeom>
              <a:avLst/>
              <a:gdLst/>
              <a:ahLst/>
              <a:cxnLst/>
              <a:rect l="l" t="t" r="r" b="b"/>
              <a:pathLst>
                <a:path w="986885" h="740092" extrusionOk="0">
                  <a:moveTo>
                    <a:pt x="695611" y="450342"/>
                  </a:moveTo>
                  <a:lnTo>
                    <a:pt x="986885" y="368046"/>
                  </a:lnTo>
                  <a:lnTo>
                    <a:pt x="737616" y="331946"/>
                  </a:lnTo>
                  <a:lnTo>
                    <a:pt x="902875" y="194215"/>
                  </a:lnTo>
                  <a:lnTo>
                    <a:pt x="661606" y="248603"/>
                  </a:lnTo>
                  <a:lnTo>
                    <a:pt x="732091" y="52388"/>
                  </a:lnTo>
                  <a:lnTo>
                    <a:pt x="538353" y="207550"/>
                  </a:lnTo>
                  <a:lnTo>
                    <a:pt x="456152" y="0"/>
                  </a:lnTo>
                  <a:lnTo>
                    <a:pt x="408432" y="209836"/>
                  </a:lnTo>
                  <a:lnTo>
                    <a:pt x="195739" y="43529"/>
                  </a:lnTo>
                  <a:lnTo>
                    <a:pt x="306610" y="262795"/>
                  </a:lnTo>
                  <a:lnTo>
                    <a:pt x="67723" y="239363"/>
                  </a:lnTo>
                  <a:lnTo>
                    <a:pt x="251174" y="339757"/>
                  </a:lnTo>
                  <a:lnTo>
                    <a:pt x="0" y="419957"/>
                  </a:lnTo>
                  <a:lnTo>
                    <a:pt x="261556" y="437102"/>
                  </a:lnTo>
                  <a:lnTo>
                    <a:pt x="93821" y="565118"/>
                  </a:lnTo>
                  <a:lnTo>
                    <a:pt x="340805" y="506730"/>
                  </a:lnTo>
                  <a:lnTo>
                    <a:pt x="293180" y="740093"/>
                  </a:lnTo>
                  <a:lnTo>
                    <a:pt x="449294" y="550926"/>
                  </a:lnTo>
                  <a:lnTo>
                    <a:pt x="541687" y="730472"/>
                  </a:lnTo>
                  <a:lnTo>
                    <a:pt x="583121" y="548640"/>
                  </a:lnTo>
                  <a:lnTo>
                    <a:pt x="812482" y="687419"/>
                  </a:lnTo>
                  <a:lnTo>
                    <a:pt x="730948" y="544449"/>
                  </a:lnTo>
                  <a:lnTo>
                    <a:pt x="909066" y="601885"/>
                  </a:lnTo>
                  <a:lnTo>
                    <a:pt x="695611" y="450342"/>
                  </a:lnTo>
                  <a:close/>
                </a:path>
              </a:pathLst>
            </a:custGeom>
            <a:solidFill>
              <a:schemeClr val="dk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87;p24">
              <a:extLst>
                <a:ext uri="{FF2B5EF4-FFF2-40B4-BE49-F238E27FC236}">
                  <a16:creationId xmlns:a16="http://schemas.microsoft.com/office/drawing/2014/main" id="{C8ADC99D-B7CE-0E6D-F4B5-393DC1FE6FB4}"/>
                </a:ext>
              </a:extLst>
            </p:cNvPr>
            <p:cNvSpPr/>
            <p:nvPr/>
          </p:nvSpPr>
          <p:spPr>
            <a:xfrm>
              <a:off x="9957437" y="1479512"/>
              <a:ext cx="982980" cy="740092"/>
            </a:xfrm>
            <a:custGeom>
              <a:avLst/>
              <a:gdLst/>
              <a:ahLst/>
              <a:cxnLst/>
              <a:rect l="l" t="t" r="r" b="b"/>
              <a:pathLst>
                <a:path w="982980" h="740092" extrusionOk="0">
                  <a:moveTo>
                    <a:pt x="717423" y="443103"/>
                  </a:moveTo>
                  <a:lnTo>
                    <a:pt x="982980" y="368046"/>
                  </a:lnTo>
                  <a:lnTo>
                    <a:pt x="733711" y="331946"/>
                  </a:lnTo>
                  <a:lnTo>
                    <a:pt x="898970" y="194310"/>
                  </a:lnTo>
                  <a:lnTo>
                    <a:pt x="657797" y="248698"/>
                  </a:lnTo>
                  <a:lnTo>
                    <a:pt x="728186" y="52483"/>
                  </a:lnTo>
                  <a:lnTo>
                    <a:pt x="534448" y="207645"/>
                  </a:lnTo>
                  <a:lnTo>
                    <a:pt x="452342" y="0"/>
                  </a:lnTo>
                  <a:lnTo>
                    <a:pt x="404527" y="209836"/>
                  </a:lnTo>
                  <a:lnTo>
                    <a:pt x="194405" y="80772"/>
                  </a:lnTo>
                  <a:lnTo>
                    <a:pt x="302705" y="262795"/>
                  </a:lnTo>
                  <a:lnTo>
                    <a:pt x="63818" y="239363"/>
                  </a:lnTo>
                  <a:lnTo>
                    <a:pt x="247364" y="339757"/>
                  </a:lnTo>
                  <a:lnTo>
                    <a:pt x="0" y="395288"/>
                  </a:lnTo>
                  <a:lnTo>
                    <a:pt x="257746" y="437102"/>
                  </a:lnTo>
                  <a:lnTo>
                    <a:pt x="90011" y="565214"/>
                  </a:lnTo>
                  <a:lnTo>
                    <a:pt x="336995" y="506730"/>
                  </a:lnTo>
                  <a:lnTo>
                    <a:pt x="289370" y="740093"/>
                  </a:lnTo>
                  <a:lnTo>
                    <a:pt x="445389" y="551021"/>
                  </a:lnTo>
                  <a:lnTo>
                    <a:pt x="537781" y="730472"/>
                  </a:lnTo>
                  <a:lnTo>
                    <a:pt x="579215" y="548640"/>
                  </a:lnTo>
                  <a:lnTo>
                    <a:pt x="768668" y="677037"/>
                  </a:lnTo>
                  <a:lnTo>
                    <a:pt x="683228" y="491681"/>
                  </a:lnTo>
                  <a:lnTo>
                    <a:pt x="900208" y="556355"/>
                  </a:lnTo>
                  <a:lnTo>
                    <a:pt x="717423" y="44310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88;p24">
              <a:extLst>
                <a:ext uri="{FF2B5EF4-FFF2-40B4-BE49-F238E27FC236}">
                  <a16:creationId xmlns:a16="http://schemas.microsoft.com/office/drawing/2014/main" id="{712B8BA8-3122-BAD2-AF5F-2A1786F3E424}"/>
                </a:ext>
              </a:extLst>
            </p:cNvPr>
            <p:cNvSpPr/>
            <p:nvPr/>
          </p:nvSpPr>
          <p:spPr>
            <a:xfrm>
              <a:off x="9957437" y="1479512"/>
              <a:ext cx="982980" cy="740092"/>
            </a:xfrm>
            <a:custGeom>
              <a:avLst/>
              <a:gdLst/>
              <a:ahLst/>
              <a:cxnLst/>
              <a:rect l="l" t="t" r="r" b="b"/>
              <a:pathLst>
                <a:path w="982980" h="740092" extrusionOk="0">
                  <a:moveTo>
                    <a:pt x="717423" y="443103"/>
                  </a:moveTo>
                  <a:lnTo>
                    <a:pt x="982980" y="368046"/>
                  </a:lnTo>
                  <a:lnTo>
                    <a:pt x="733711" y="331946"/>
                  </a:lnTo>
                  <a:lnTo>
                    <a:pt x="898970" y="194310"/>
                  </a:lnTo>
                  <a:lnTo>
                    <a:pt x="657797" y="248698"/>
                  </a:lnTo>
                  <a:lnTo>
                    <a:pt x="728186" y="52483"/>
                  </a:lnTo>
                  <a:lnTo>
                    <a:pt x="534448" y="207645"/>
                  </a:lnTo>
                  <a:lnTo>
                    <a:pt x="452342" y="0"/>
                  </a:lnTo>
                  <a:lnTo>
                    <a:pt x="404527" y="209836"/>
                  </a:lnTo>
                  <a:lnTo>
                    <a:pt x="194405" y="80772"/>
                  </a:lnTo>
                  <a:lnTo>
                    <a:pt x="302705" y="262795"/>
                  </a:lnTo>
                  <a:lnTo>
                    <a:pt x="63818" y="239363"/>
                  </a:lnTo>
                  <a:lnTo>
                    <a:pt x="247364" y="339757"/>
                  </a:lnTo>
                  <a:lnTo>
                    <a:pt x="0" y="395288"/>
                  </a:lnTo>
                  <a:lnTo>
                    <a:pt x="257746" y="437102"/>
                  </a:lnTo>
                  <a:lnTo>
                    <a:pt x="90011" y="565214"/>
                  </a:lnTo>
                  <a:lnTo>
                    <a:pt x="336995" y="506730"/>
                  </a:lnTo>
                  <a:lnTo>
                    <a:pt x="289370" y="740093"/>
                  </a:lnTo>
                  <a:lnTo>
                    <a:pt x="445389" y="551021"/>
                  </a:lnTo>
                  <a:lnTo>
                    <a:pt x="537781" y="730472"/>
                  </a:lnTo>
                  <a:lnTo>
                    <a:pt x="579215" y="548640"/>
                  </a:lnTo>
                  <a:lnTo>
                    <a:pt x="768668" y="677037"/>
                  </a:lnTo>
                  <a:lnTo>
                    <a:pt x="683228" y="491681"/>
                  </a:lnTo>
                  <a:lnTo>
                    <a:pt x="900208" y="556355"/>
                  </a:lnTo>
                  <a:lnTo>
                    <a:pt x="717423" y="443103"/>
                  </a:lnTo>
                  <a:close/>
                </a:path>
              </a:pathLst>
            </a:custGeom>
            <a:solidFill>
              <a:srgbClr val="BF4215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" name="Google Shape;213;p24">
            <a:extLst>
              <a:ext uri="{FF2B5EF4-FFF2-40B4-BE49-F238E27FC236}">
                <a16:creationId xmlns:a16="http://schemas.microsoft.com/office/drawing/2014/main" id="{63D1FCB1-BD13-EC2C-692B-A40A9044DFE8}"/>
              </a:ext>
            </a:extLst>
          </p:cNvPr>
          <p:cNvGrpSpPr/>
          <p:nvPr/>
        </p:nvGrpSpPr>
        <p:grpSpPr>
          <a:xfrm rot="1184467">
            <a:off x="11048815" y="224002"/>
            <a:ext cx="996886" cy="546735"/>
            <a:chOff x="8931404" y="1558093"/>
            <a:chExt cx="996886" cy="546735"/>
          </a:xfrm>
        </p:grpSpPr>
        <p:grpSp>
          <p:nvGrpSpPr>
            <p:cNvPr id="15" name="Google Shape;214;p24">
              <a:extLst>
                <a:ext uri="{FF2B5EF4-FFF2-40B4-BE49-F238E27FC236}">
                  <a16:creationId xmlns:a16="http://schemas.microsoft.com/office/drawing/2014/main" id="{534E1B2A-B407-7B67-2F0C-85389B47B702}"/>
                </a:ext>
              </a:extLst>
            </p:cNvPr>
            <p:cNvGrpSpPr/>
            <p:nvPr/>
          </p:nvGrpSpPr>
          <p:grpSpPr>
            <a:xfrm>
              <a:off x="8931404" y="1558093"/>
              <a:ext cx="996886" cy="546735"/>
              <a:chOff x="8931404" y="1558093"/>
              <a:chExt cx="996886" cy="546735"/>
            </a:xfrm>
          </p:grpSpPr>
          <p:sp>
            <p:nvSpPr>
              <p:cNvPr id="22" name="Google Shape;215;p24">
                <a:extLst>
                  <a:ext uri="{FF2B5EF4-FFF2-40B4-BE49-F238E27FC236}">
                    <a16:creationId xmlns:a16="http://schemas.microsoft.com/office/drawing/2014/main" id="{95F73676-CA12-0266-94C4-F416E3129E16}"/>
                  </a:ext>
                </a:extLst>
              </p:cNvPr>
              <p:cNvSpPr/>
              <p:nvPr/>
            </p:nvSpPr>
            <p:spPr>
              <a:xfrm>
                <a:off x="9269923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1" y="546735"/>
                      <a:pt x="0" y="424344"/>
                      <a:pt x="0" y="273368"/>
                    </a:cubicBezTo>
                    <a:cubicBezTo>
                      <a:pt x="0" y="122391"/>
                      <a:pt x="122391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216;p24">
                <a:extLst>
                  <a:ext uri="{FF2B5EF4-FFF2-40B4-BE49-F238E27FC236}">
                    <a16:creationId xmlns:a16="http://schemas.microsoft.com/office/drawing/2014/main" id="{BA9D66FE-BAC2-29B9-2637-082CFCF2FED3}"/>
                  </a:ext>
                </a:extLst>
              </p:cNvPr>
              <p:cNvSpPr/>
              <p:nvPr/>
            </p:nvSpPr>
            <p:spPr>
              <a:xfrm>
                <a:off x="9381556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1" y="546735"/>
                      <a:pt x="0" y="424344"/>
                      <a:pt x="0" y="273368"/>
                    </a:cubicBezTo>
                    <a:cubicBezTo>
                      <a:pt x="0" y="122391"/>
                      <a:pt x="122391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" name="Google Shape;217;p24">
                <a:extLst>
                  <a:ext uri="{FF2B5EF4-FFF2-40B4-BE49-F238E27FC236}">
                    <a16:creationId xmlns:a16="http://schemas.microsoft.com/office/drawing/2014/main" id="{F8896330-AEDF-BCB0-3FF5-8D4662EA9C9B}"/>
                  </a:ext>
                </a:extLst>
              </p:cNvPr>
              <p:cNvSpPr/>
              <p:nvPr/>
            </p:nvSpPr>
            <p:spPr>
              <a:xfrm>
                <a:off x="8931404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1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218;p24">
                <a:extLst>
                  <a:ext uri="{FF2B5EF4-FFF2-40B4-BE49-F238E27FC236}">
                    <a16:creationId xmlns:a16="http://schemas.microsoft.com/office/drawing/2014/main" id="{0343F2C1-9951-5152-395E-441C5574FCD6}"/>
                  </a:ext>
                </a:extLst>
              </p:cNvPr>
              <p:cNvSpPr/>
              <p:nvPr/>
            </p:nvSpPr>
            <p:spPr>
              <a:xfrm>
                <a:off x="9043037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0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" name="Google Shape;219;p24">
              <a:extLst>
                <a:ext uri="{FF2B5EF4-FFF2-40B4-BE49-F238E27FC236}">
                  <a16:creationId xmlns:a16="http://schemas.microsoft.com/office/drawing/2014/main" id="{C4FD479E-D5C5-3F46-BAEE-5A054623E54F}"/>
                </a:ext>
              </a:extLst>
            </p:cNvPr>
            <p:cNvGrpSpPr/>
            <p:nvPr/>
          </p:nvGrpSpPr>
          <p:grpSpPr>
            <a:xfrm>
              <a:off x="9156480" y="1558093"/>
              <a:ext cx="546734" cy="546735"/>
              <a:chOff x="9156480" y="1558093"/>
              <a:chExt cx="546734" cy="546735"/>
            </a:xfrm>
          </p:grpSpPr>
          <p:sp>
            <p:nvSpPr>
              <p:cNvPr id="17" name="Google Shape;220;p24">
                <a:extLst>
                  <a:ext uri="{FF2B5EF4-FFF2-40B4-BE49-F238E27FC236}">
                    <a16:creationId xmlns:a16="http://schemas.microsoft.com/office/drawing/2014/main" id="{62208404-8FD9-FEC1-5A78-29647A28AB00}"/>
                  </a:ext>
                </a:extLst>
              </p:cNvPr>
              <p:cNvSpPr/>
              <p:nvPr/>
            </p:nvSpPr>
            <p:spPr>
              <a:xfrm>
                <a:off x="9156480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0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solidFill>
                <a:srgbClr val="FDE33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221;p24">
                <a:extLst>
                  <a:ext uri="{FF2B5EF4-FFF2-40B4-BE49-F238E27FC236}">
                    <a16:creationId xmlns:a16="http://schemas.microsoft.com/office/drawing/2014/main" id="{6A9F3CA3-CB02-0242-6F55-460CE9F03D7F}"/>
                  </a:ext>
                </a:extLst>
              </p:cNvPr>
              <p:cNvSpPr/>
              <p:nvPr/>
            </p:nvSpPr>
            <p:spPr>
              <a:xfrm>
                <a:off x="9156480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0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solidFill>
                <a:srgbClr val="A6BF80"/>
              </a:solidFill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222;p24">
                <a:extLst>
                  <a:ext uri="{FF2B5EF4-FFF2-40B4-BE49-F238E27FC236}">
                    <a16:creationId xmlns:a16="http://schemas.microsoft.com/office/drawing/2014/main" id="{FD287823-80D8-7ECD-5E28-F40196F7264B}"/>
                  </a:ext>
                </a:extLst>
              </p:cNvPr>
              <p:cNvSpPr/>
              <p:nvPr/>
            </p:nvSpPr>
            <p:spPr>
              <a:xfrm>
                <a:off x="9271351" y="1798885"/>
                <a:ext cx="316801" cy="230600"/>
              </a:xfrm>
              <a:custGeom>
                <a:avLst/>
                <a:gdLst/>
                <a:ahLst/>
                <a:cxnLst/>
                <a:rect l="l" t="t" r="r" b="b"/>
                <a:pathLst>
                  <a:path w="316801" h="230600" extrusionOk="0">
                    <a:moveTo>
                      <a:pt x="316802" y="0"/>
                    </a:moveTo>
                    <a:lnTo>
                      <a:pt x="316802" y="72200"/>
                    </a:lnTo>
                    <a:cubicBezTo>
                      <a:pt x="316802" y="159639"/>
                      <a:pt x="245936" y="230600"/>
                      <a:pt x="158401" y="230600"/>
                    </a:cubicBezTo>
                    <a:lnTo>
                      <a:pt x="158401" y="230600"/>
                    </a:lnTo>
                    <a:cubicBezTo>
                      <a:pt x="70961" y="230600"/>
                      <a:pt x="0" y="159734"/>
                      <a:pt x="0" y="72200"/>
                    </a:cubicBez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223;p24">
                <a:extLst>
                  <a:ext uri="{FF2B5EF4-FFF2-40B4-BE49-F238E27FC236}">
                    <a16:creationId xmlns:a16="http://schemas.microsoft.com/office/drawing/2014/main" id="{39A61264-43E1-15E8-7A1E-695F1DE0C368}"/>
                  </a:ext>
                </a:extLst>
              </p:cNvPr>
              <p:cNvSpPr/>
              <p:nvPr/>
            </p:nvSpPr>
            <p:spPr>
              <a:xfrm>
                <a:off x="9329644" y="1659249"/>
                <a:ext cx="70675" cy="172211"/>
              </a:xfrm>
              <a:custGeom>
                <a:avLst/>
                <a:gdLst/>
                <a:ahLst/>
                <a:cxnLst/>
                <a:rect l="l" t="t" r="r" b="b"/>
                <a:pathLst>
                  <a:path w="70675" h="172211" extrusionOk="0">
                    <a:moveTo>
                      <a:pt x="70676" y="86106"/>
                    </a:moveTo>
                    <a:cubicBezTo>
                      <a:pt x="70676" y="133636"/>
                      <a:pt x="54864" y="172212"/>
                      <a:pt x="35338" y="172212"/>
                    </a:cubicBezTo>
                    <a:cubicBezTo>
                      <a:pt x="15812" y="172212"/>
                      <a:pt x="0" y="133636"/>
                      <a:pt x="0" y="86106"/>
                    </a:cubicBezTo>
                    <a:cubicBezTo>
                      <a:pt x="0" y="38576"/>
                      <a:pt x="15812" y="0"/>
                      <a:pt x="35338" y="0"/>
                    </a:cubicBezTo>
                    <a:cubicBezTo>
                      <a:pt x="54864" y="0"/>
                      <a:pt x="70676" y="38576"/>
                      <a:pt x="70676" y="86106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24;p24">
                <a:extLst>
                  <a:ext uri="{FF2B5EF4-FFF2-40B4-BE49-F238E27FC236}">
                    <a16:creationId xmlns:a16="http://schemas.microsoft.com/office/drawing/2014/main" id="{9AC2C1D9-72D6-C71B-4EB8-4D3C19A45622}"/>
                  </a:ext>
                </a:extLst>
              </p:cNvPr>
              <p:cNvSpPr/>
              <p:nvPr/>
            </p:nvSpPr>
            <p:spPr>
              <a:xfrm>
                <a:off x="9459280" y="1659249"/>
                <a:ext cx="70675" cy="172211"/>
              </a:xfrm>
              <a:custGeom>
                <a:avLst/>
                <a:gdLst/>
                <a:ahLst/>
                <a:cxnLst/>
                <a:rect l="l" t="t" r="r" b="b"/>
                <a:pathLst>
                  <a:path w="70675" h="172211" extrusionOk="0">
                    <a:moveTo>
                      <a:pt x="70675" y="86106"/>
                    </a:moveTo>
                    <a:cubicBezTo>
                      <a:pt x="70675" y="133636"/>
                      <a:pt x="54864" y="172212"/>
                      <a:pt x="35338" y="172212"/>
                    </a:cubicBezTo>
                    <a:cubicBezTo>
                      <a:pt x="15812" y="172212"/>
                      <a:pt x="0" y="133636"/>
                      <a:pt x="0" y="86106"/>
                    </a:cubicBezTo>
                    <a:cubicBezTo>
                      <a:pt x="0" y="38576"/>
                      <a:pt x="15812" y="0"/>
                      <a:pt x="35338" y="0"/>
                    </a:cubicBezTo>
                    <a:cubicBezTo>
                      <a:pt x="54864" y="0"/>
                      <a:pt x="70675" y="38576"/>
                      <a:pt x="70675" y="86106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6" name="Google Shape;290;p25">
            <a:extLst>
              <a:ext uri="{FF2B5EF4-FFF2-40B4-BE49-F238E27FC236}">
                <a16:creationId xmlns:a16="http://schemas.microsoft.com/office/drawing/2014/main" id="{74FD52B0-1A9D-D10F-E1C1-06D9904D6880}"/>
              </a:ext>
            </a:extLst>
          </p:cNvPr>
          <p:cNvGrpSpPr/>
          <p:nvPr/>
        </p:nvGrpSpPr>
        <p:grpSpPr>
          <a:xfrm rot="20862059">
            <a:off x="11329421" y="6116924"/>
            <a:ext cx="799002" cy="631251"/>
            <a:chOff x="7946233" y="1488751"/>
            <a:chExt cx="867443" cy="685323"/>
          </a:xfrm>
        </p:grpSpPr>
        <p:sp>
          <p:nvSpPr>
            <p:cNvPr id="27" name="Google Shape;291;p25">
              <a:extLst>
                <a:ext uri="{FF2B5EF4-FFF2-40B4-BE49-F238E27FC236}">
                  <a16:creationId xmlns:a16="http://schemas.microsoft.com/office/drawing/2014/main" id="{5FB9FCEB-0645-CC64-79E5-F0C41BBE8248}"/>
                </a:ext>
              </a:extLst>
            </p:cNvPr>
            <p:cNvSpPr/>
            <p:nvPr/>
          </p:nvSpPr>
          <p:spPr>
            <a:xfrm>
              <a:off x="7946233" y="1569428"/>
              <a:ext cx="866108" cy="604646"/>
            </a:xfrm>
            <a:custGeom>
              <a:avLst/>
              <a:gdLst/>
              <a:ahLst/>
              <a:cxnLst/>
              <a:rect l="l" t="t" r="r" b="b"/>
              <a:pathLst>
                <a:path w="866108" h="604646" extrusionOk="0">
                  <a:moveTo>
                    <a:pt x="272320" y="529876"/>
                  </a:moveTo>
                  <a:lnTo>
                    <a:pt x="866108" y="388525"/>
                  </a:lnTo>
                  <a:lnTo>
                    <a:pt x="702659" y="0"/>
                  </a:lnTo>
                  <a:lnTo>
                    <a:pt x="186404" y="325755"/>
                  </a:lnTo>
                  <a:lnTo>
                    <a:pt x="154972" y="251079"/>
                  </a:lnTo>
                  <a:cubicBezTo>
                    <a:pt x="154972" y="251079"/>
                    <a:pt x="134684" y="381857"/>
                    <a:pt x="0" y="524351"/>
                  </a:cubicBezTo>
                  <a:cubicBezTo>
                    <a:pt x="196025" y="527685"/>
                    <a:pt x="303752" y="604647"/>
                    <a:pt x="303752" y="604647"/>
                  </a:cubicBezTo>
                  <a:lnTo>
                    <a:pt x="272320" y="529971"/>
                  </a:lnTo>
                  <a:close/>
                </a:path>
              </a:pathLst>
            </a:custGeom>
            <a:solidFill>
              <a:schemeClr val="dk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92;p25">
              <a:extLst>
                <a:ext uri="{FF2B5EF4-FFF2-40B4-BE49-F238E27FC236}">
                  <a16:creationId xmlns:a16="http://schemas.microsoft.com/office/drawing/2014/main" id="{6B0D0563-DC15-71A0-77F2-41F9CD1560B1}"/>
                </a:ext>
              </a:extLst>
            </p:cNvPr>
            <p:cNvSpPr/>
            <p:nvPr/>
          </p:nvSpPr>
          <p:spPr>
            <a:xfrm>
              <a:off x="7947472" y="1488751"/>
              <a:ext cx="866203" cy="604646"/>
            </a:xfrm>
            <a:custGeom>
              <a:avLst/>
              <a:gdLst/>
              <a:ahLst/>
              <a:cxnLst/>
              <a:rect l="l" t="t" r="r" b="b"/>
              <a:pathLst>
                <a:path w="866203" h="604646" extrusionOk="0">
                  <a:moveTo>
                    <a:pt x="272415" y="529971"/>
                  </a:moveTo>
                  <a:lnTo>
                    <a:pt x="866203" y="388620"/>
                  </a:lnTo>
                  <a:lnTo>
                    <a:pt x="702659" y="0"/>
                  </a:lnTo>
                  <a:lnTo>
                    <a:pt x="186404" y="325755"/>
                  </a:lnTo>
                  <a:lnTo>
                    <a:pt x="154972" y="251079"/>
                  </a:lnTo>
                  <a:cubicBezTo>
                    <a:pt x="154972" y="251079"/>
                    <a:pt x="134684" y="381857"/>
                    <a:pt x="0" y="524351"/>
                  </a:cubicBezTo>
                  <a:cubicBezTo>
                    <a:pt x="196024" y="527685"/>
                    <a:pt x="303752" y="604647"/>
                    <a:pt x="303752" y="604647"/>
                  </a:cubicBezTo>
                  <a:lnTo>
                    <a:pt x="272320" y="529971"/>
                  </a:lnTo>
                  <a:close/>
                </a:path>
              </a:pathLst>
            </a:custGeom>
            <a:solidFill>
              <a:srgbClr val="FF705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3;p25">
              <a:extLst>
                <a:ext uri="{FF2B5EF4-FFF2-40B4-BE49-F238E27FC236}">
                  <a16:creationId xmlns:a16="http://schemas.microsoft.com/office/drawing/2014/main" id="{F4F056CB-FF94-FB56-9CC7-C2EE670852CD}"/>
                </a:ext>
              </a:extLst>
            </p:cNvPr>
            <p:cNvSpPr/>
            <p:nvPr/>
          </p:nvSpPr>
          <p:spPr>
            <a:xfrm>
              <a:off x="7947473" y="1488751"/>
              <a:ext cx="866203" cy="604646"/>
            </a:xfrm>
            <a:custGeom>
              <a:avLst/>
              <a:gdLst/>
              <a:ahLst/>
              <a:cxnLst/>
              <a:rect l="l" t="t" r="r" b="b"/>
              <a:pathLst>
                <a:path w="866203" h="604646" extrusionOk="0">
                  <a:moveTo>
                    <a:pt x="272415" y="529971"/>
                  </a:moveTo>
                  <a:lnTo>
                    <a:pt x="866203" y="388620"/>
                  </a:lnTo>
                  <a:lnTo>
                    <a:pt x="702659" y="0"/>
                  </a:lnTo>
                  <a:lnTo>
                    <a:pt x="186404" y="325755"/>
                  </a:lnTo>
                  <a:lnTo>
                    <a:pt x="154972" y="251079"/>
                  </a:lnTo>
                  <a:cubicBezTo>
                    <a:pt x="154972" y="251079"/>
                    <a:pt x="134684" y="381857"/>
                    <a:pt x="0" y="524351"/>
                  </a:cubicBezTo>
                  <a:cubicBezTo>
                    <a:pt x="196024" y="527685"/>
                    <a:pt x="303752" y="604647"/>
                    <a:pt x="303752" y="604647"/>
                  </a:cubicBezTo>
                  <a:lnTo>
                    <a:pt x="272320" y="529971"/>
                  </a:lnTo>
                  <a:close/>
                </a:path>
              </a:pathLst>
            </a:custGeom>
            <a:solidFill>
              <a:srgbClr val="73434F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" name="Elipse 2">
            <a:extLst>
              <a:ext uri="{FF2B5EF4-FFF2-40B4-BE49-F238E27FC236}">
                <a16:creationId xmlns:a16="http://schemas.microsoft.com/office/drawing/2014/main" id="{8EB15094-F304-C5A6-4CCC-C70031A9EE04}"/>
              </a:ext>
            </a:extLst>
          </p:cNvPr>
          <p:cNvSpPr>
            <a:spLocks noChangeAspect="1"/>
          </p:cNvSpPr>
          <p:nvPr/>
        </p:nvSpPr>
        <p:spPr>
          <a:xfrm>
            <a:off x="4584000" y="2193203"/>
            <a:ext cx="3024000" cy="3024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5FA51A1B-3A0B-34B8-352D-1D23949D61D0}"/>
              </a:ext>
            </a:extLst>
          </p:cNvPr>
          <p:cNvSpPr/>
          <p:nvPr/>
        </p:nvSpPr>
        <p:spPr>
          <a:xfrm>
            <a:off x="3339294" y="867444"/>
            <a:ext cx="5513413" cy="566601"/>
          </a:xfrm>
          <a:prstGeom prst="rect">
            <a:avLst/>
          </a:prstGeom>
          <a:solidFill>
            <a:srgbClr val="A6BF80"/>
          </a:solidFill>
          <a:ln>
            <a:solidFill>
              <a:schemeClr val="tx1"/>
            </a:solidFill>
          </a:ln>
          <a:effectLst>
            <a:outerShdw dist="101600" dir="2940000" algn="ctr" rotWithShape="0">
              <a:srgbClr val="000000">
                <a:alpha val="94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Hexágono Regular Inscrito</a:t>
            </a:r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A2FE3649-FB78-41BC-639A-C6F0347680C1}"/>
              </a:ext>
            </a:extLst>
          </p:cNvPr>
          <p:cNvSpPr/>
          <p:nvPr/>
        </p:nvSpPr>
        <p:spPr>
          <a:xfrm>
            <a:off x="4535742" y="1424676"/>
            <a:ext cx="3120517" cy="419535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  <a:effectLst>
            <a:outerShdw dist="101600" dir="2940000" algn="ctr" rotWithShape="0">
              <a:srgbClr val="000000">
                <a:alpha val="94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 uma circunferência</a:t>
            </a:r>
          </a:p>
        </p:txBody>
      </p:sp>
      <p:cxnSp>
        <p:nvCxnSpPr>
          <p:cNvPr id="34" name="Conector reto 33">
            <a:extLst>
              <a:ext uri="{FF2B5EF4-FFF2-40B4-BE49-F238E27FC236}">
                <a16:creationId xmlns:a16="http://schemas.microsoft.com/office/drawing/2014/main" id="{A527317E-0895-B50D-C4CE-D07C08F75099}"/>
              </a:ext>
            </a:extLst>
          </p:cNvPr>
          <p:cNvCxnSpPr>
            <a:cxnSpLocks/>
          </p:cNvCxnSpPr>
          <p:nvPr/>
        </p:nvCxnSpPr>
        <p:spPr>
          <a:xfrm flipV="1">
            <a:off x="6096000" y="3637082"/>
            <a:ext cx="0" cy="1267634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Elipse 34">
            <a:extLst>
              <a:ext uri="{FF2B5EF4-FFF2-40B4-BE49-F238E27FC236}">
                <a16:creationId xmlns:a16="http://schemas.microsoft.com/office/drawing/2014/main" id="{BD560E21-9E25-B9E3-FC7D-35044258ACCE}"/>
              </a:ext>
            </a:extLst>
          </p:cNvPr>
          <p:cNvSpPr/>
          <p:nvPr/>
        </p:nvSpPr>
        <p:spPr>
          <a:xfrm>
            <a:off x="6036564" y="3577646"/>
            <a:ext cx="118872" cy="118872"/>
          </a:xfrm>
          <a:prstGeom prst="ellipse">
            <a:avLst/>
          </a:prstGeom>
          <a:solidFill>
            <a:srgbClr val="A6BF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90DFFE95-F648-084D-DDAB-CFE77B92C384}"/>
              </a:ext>
            </a:extLst>
          </p:cNvPr>
          <p:cNvSpPr txBox="1"/>
          <p:nvPr/>
        </p:nvSpPr>
        <p:spPr>
          <a:xfrm>
            <a:off x="5751271" y="3410510"/>
            <a:ext cx="26351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1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C73D267F-DF70-9A11-C142-3F0CF05DC9CE}"/>
              </a:ext>
            </a:extLst>
          </p:cNvPr>
          <p:cNvSpPr txBox="1"/>
          <p:nvPr/>
        </p:nvSpPr>
        <p:spPr>
          <a:xfrm>
            <a:off x="5757696" y="4072675"/>
            <a:ext cx="31538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1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FD994870-36F1-DED7-D54C-1E89E76CDE30}"/>
              </a:ext>
            </a:extLst>
          </p:cNvPr>
          <p:cNvSpPr txBox="1"/>
          <p:nvPr/>
        </p:nvSpPr>
        <p:spPr>
          <a:xfrm>
            <a:off x="4466590" y="2761953"/>
            <a:ext cx="37682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1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75618E9E-BA51-C576-2DAD-6B74AC8660C7}"/>
              </a:ext>
            </a:extLst>
          </p:cNvPr>
          <p:cNvSpPr txBox="1"/>
          <p:nvPr/>
        </p:nvSpPr>
        <p:spPr>
          <a:xfrm>
            <a:off x="778819" y="2744238"/>
            <a:ext cx="3340190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Ponto </a:t>
            </a:r>
            <a:r>
              <a:rPr lang="pt-BR" sz="24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O</a:t>
            </a: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é o centro geométrico do hexágono regular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E8084F7D-C2DF-2932-19AF-DE2956E355C3}"/>
              </a:ext>
            </a:extLst>
          </p:cNvPr>
          <p:cNvSpPr txBox="1"/>
          <p:nvPr/>
        </p:nvSpPr>
        <p:spPr>
          <a:xfrm>
            <a:off x="7886666" y="2806085"/>
            <a:ext cx="3385805" cy="8309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</a:pP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Segmento </a:t>
            </a:r>
            <a:r>
              <a:rPr lang="pt-BR" sz="2400" b="1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a </a:t>
            </a: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 o apótema do hexágono regular.</a:t>
            </a:r>
            <a:endParaRPr lang="pt-BR" sz="1800" dirty="0"/>
          </a:p>
        </p:txBody>
      </p:sp>
      <p:cxnSp>
        <p:nvCxnSpPr>
          <p:cNvPr id="41" name="Conector reto 40">
            <a:extLst>
              <a:ext uri="{FF2B5EF4-FFF2-40B4-BE49-F238E27FC236}">
                <a16:creationId xmlns:a16="http://schemas.microsoft.com/office/drawing/2014/main" id="{D2900E74-9013-A77F-8AED-90BE76151389}"/>
              </a:ext>
            </a:extLst>
          </p:cNvPr>
          <p:cNvCxnSpPr>
            <a:cxnSpLocks/>
            <a:endCxn id="35" idx="5"/>
          </p:cNvCxnSpPr>
          <p:nvPr/>
        </p:nvCxnSpPr>
        <p:spPr>
          <a:xfrm flipH="1" flipV="1">
            <a:off x="6138028" y="3679110"/>
            <a:ext cx="1065971" cy="105434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BE7B81DA-C190-4898-5C0C-8024C2718C1E}"/>
              </a:ext>
            </a:extLst>
          </p:cNvPr>
          <p:cNvSpPr txBox="1"/>
          <p:nvPr/>
        </p:nvSpPr>
        <p:spPr>
          <a:xfrm>
            <a:off x="3402809" y="5314882"/>
            <a:ext cx="5386383" cy="8309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Segmento </a:t>
            </a:r>
            <a:r>
              <a:rPr lang="pt-BR" sz="2400" b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r>
              <a:rPr lang="pt-BR" sz="2400" b="1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 o raio da circunferência na qual o hexágono regular está inscrito.</a:t>
            </a:r>
            <a:endParaRPr lang="pt-BR" sz="1800" dirty="0"/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F355F272-91A2-4BAD-ADC3-49FFF243870F}"/>
              </a:ext>
            </a:extLst>
          </p:cNvPr>
          <p:cNvSpPr txBox="1"/>
          <p:nvPr/>
        </p:nvSpPr>
        <p:spPr>
          <a:xfrm>
            <a:off x="6591361" y="3776747"/>
            <a:ext cx="31538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1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</a:p>
        </p:txBody>
      </p:sp>
      <p:sp>
        <p:nvSpPr>
          <p:cNvPr id="32" name="Hexágono 31">
            <a:extLst>
              <a:ext uri="{FF2B5EF4-FFF2-40B4-BE49-F238E27FC236}">
                <a16:creationId xmlns:a16="http://schemas.microsoft.com/office/drawing/2014/main" id="{E417685C-6C15-7F85-1210-EF169A6020B9}"/>
              </a:ext>
            </a:extLst>
          </p:cNvPr>
          <p:cNvSpPr/>
          <p:nvPr/>
        </p:nvSpPr>
        <p:spPr>
          <a:xfrm>
            <a:off x="4602699" y="2501461"/>
            <a:ext cx="2973752" cy="2403255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1264173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091 -0.01829 L -2.5E-6 1.48148E-6 Z " pathEditMode="relative" rAng="0" ptsTypes="AAA">
                                      <p:cBhvr>
                                        <p:cTn id="6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" y="-926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091 -0.01829 L -2.5E-6 1.48148E-6 Z " pathEditMode="relative" rAng="0" ptsTypes="AAA">
                                      <p:cBhvr>
                                        <p:cTn id="8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" y="-92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091 -0.01829 L -2.5E-6 1.48148E-6 Z " pathEditMode="relative" rAng="0" ptsTypes="AAA">
                                      <p:cBhvr>
                                        <p:cTn id="10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" y="-926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0" grpId="0" animBg="1"/>
      <p:bldP spid="31" grpId="0" animBg="1"/>
      <p:bldP spid="35" grpId="0" animBg="1"/>
      <p:bldP spid="36" grpId="0"/>
      <p:bldP spid="37" grpId="0"/>
      <p:bldP spid="38" grpId="0"/>
      <p:bldP spid="39" grpId="0" animBg="1"/>
      <p:bldP spid="40" grpId="0" animBg="1"/>
      <p:bldP spid="45" grpId="0" animBg="1"/>
      <p:bldP spid="46" grpId="0"/>
      <p:bldP spid="3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8328A8B0-4A88-C342-BC8A-975229DC53B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162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D6B9D950-502A-FA34-4A40-B651A064FCAE}"/>
              </a:ext>
            </a:extLst>
          </p:cNvPr>
          <p:cNvSpPr/>
          <p:nvPr/>
        </p:nvSpPr>
        <p:spPr>
          <a:xfrm>
            <a:off x="330527" y="223305"/>
            <a:ext cx="11591925" cy="6381750"/>
          </a:xfrm>
          <a:prstGeom prst="roundRect">
            <a:avLst>
              <a:gd name="adj" fmla="val 4419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1D03AC66-965A-F110-F808-866E6D5F0D73}"/>
              </a:ext>
            </a:extLst>
          </p:cNvPr>
          <p:cNvSpPr/>
          <p:nvPr/>
        </p:nvSpPr>
        <p:spPr>
          <a:xfrm>
            <a:off x="409944" y="342991"/>
            <a:ext cx="11372112" cy="32405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504C94ED-155D-9FD0-C77F-2F9C34F5C3D5}"/>
              </a:ext>
            </a:extLst>
          </p:cNvPr>
          <p:cNvSpPr/>
          <p:nvPr/>
        </p:nvSpPr>
        <p:spPr>
          <a:xfrm>
            <a:off x="626724" y="425450"/>
            <a:ext cx="143839" cy="143839"/>
          </a:xfrm>
          <a:prstGeom prst="ellipse">
            <a:avLst/>
          </a:prstGeom>
          <a:solidFill>
            <a:srgbClr val="A6BF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A43C9160-9788-7515-43A4-FFEF7570ACE6}"/>
              </a:ext>
            </a:extLst>
          </p:cNvPr>
          <p:cNvSpPr/>
          <p:nvPr/>
        </p:nvSpPr>
        <p:spPr>
          <a:xfrm>
            <a:off x="866267" y="429801"/>
            <a:ext cx="143839" cy="143839"/>
          </a:xfrm>
          <a:prstGeom prst="ellipse">
            <a:avLst/>
          </a:prstGeom>
          <a:solidFill>
            <a:srgbClr val="A6BF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123EF1AD-E8D5-3FC0-8D28-7394B9F57CD7}"/>
              </a:ext>
            </a:extLst>
          </p:cNvPr>
          <p:cNvSpPr/>
          <p:nvPr/>
        </p:nvSpPr>
        <p:spPr>
          <a:xfrm>
            <a:off x="1105810" y="430049"/>
            <a:ext cx="143839" cy="143839"/>
          </a:xfrm>
          <a:prstGeom prst="ellipse">
            <a:avLst/>
          </a:prstGeom>
          <a:solidFill>
            <a:srgbClr val="A6BF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10" name="Google Shape;185;p24">
            <a:extLst>
              <a:ext uri="{FF2B5EF4-FFF2-40B4-BE49-F238E27FC236}">
                <a16:creationId xmlns:a16="http://schemas.microsoft.com/office/drawing/2014/main" id="{4B34B01A-6D8C-2828-1FB0-780C4639CEB2}"/>
              </a:ext>
            </a:extLst>
          </p:cNvPr>
          <p:cNvGrpSpPr/>
          <p:nvPr/>
        </p:nvGrpSpPr>
        <p:grpSpPr>
          <a:xfrm rot="548993">
            <a:off x="-112697" y="6140617"/>
            <a:ext cx="1043559" cy="772287"/>
            <a:chOff x="9957437" y="1479512"/>
            <a:chExt cx="1043559" cy="772287"/>
          </a:xfrm>
        </p:grpSpPr>
        <p:sp>
          <p:nvSpPr>
            <p:cNvPr id="11" name="Google Shape;186;p24">
              <a:extLst>
                <a:ext uri="{FF2B5EF4-FFF2-40B4-BE49-F238E27FC236}">
                  <a16:creationId xmlns:a16="http://schemas.microsoft.com/office/drawing/2014/main" id="{91EB37B0-B56B-B9D0-E003-371409C46D37}"/>
                </a:ext>
              </a:extLst>
            </p:cNvPr>
            <p:cNvSpPr/>
            <p:nvPr/>
          </p:nvSpPr>
          <p:spPr>
            <a:xfrm>
              <a:off x="10014111" y="1511707"/>
              <a:ext cx="986885" cy="740092"/>
            </a:xfrm>
            <a:custGeom>
              <a:avLst/>
              <a:gdLst/>
              <a:ahLst/>
              <a:cxnLst/>
              <a:rect l="l" t="t" r="r" b="b"/>
              <a:pathLst>
                <a:path w="986885" h="740092" extrusionOk="0">
                  <a:moveTo>
                    <a:pt x="695611" y="450342"/>
                  </a:moveTo>
                  <a:lnTo>
                    <a:pt x="986885" y="368046"/>
                  </a:lnTo>
                  <a:lnTo>
                    <a:pt x="737616" y="331946"/>
                  </a:lnTo>
                  <a:lnTo>
                    <a:pt x="902875" y="194215"/>
                  </a:lnTo>
                  <a:lnTo>
                    <a:pt x="661606" y="248603"/>
                  </a:lnTo>
                  <a:lnTo>
                    <a:pt x="732091" y="52388"/>
                  </a:lnTo>
                  <a:lnTo>
                    <a:pt x="538353" y="207550"/>
                  </a:lnTo>
                  <a:lnTo>
                    <a:pt x="456152" y="0"/>
                  </a:lnTo>
                  <a:lnTo>
                    <a:pt x="408432" y="209836"/>
                  </a:lnTo>
                  <a:lnTo>
                    <a:pt x="195739" y="43529"/>
                  </a:lnTo>
                  <a:lnTo>
                    <a:pt x="306610" y="262795"/>
                  </a:lnTo>
                  <a:lnTo>
                    <a:pt x="67723" y="239363"/>
                  </a:lnTo>
                  <a:lnTo>
                    <a:pt x="251174" y="339757"/>
                  </a:lnTo>
                  <a:lnTo>
                    <a:pt x="0" y="419957"/>
                  </a:lnTo>
                  <a:lnTo>
                    <a:pt x="261556" y="437102"/>
                  </a:lnTo>
                  <a:lnTo>
                    <a:pt x="93821" y="565118"/>
                  </a:lnTo>
                  <a:lnTo>
                    <a:pt x="340805" y="506730"/>
                  </a:lnTo>
                  <a:lnTo>
                    <a:pt x="293180" y="740093"/>
                  </a:lnTo>
                  <a:lnTo>
                    <a:pt x="449294" y="550926"/>
                  </a:lnTo>
                  <a:lnTo>
                    <a:pt x="541687" y="730472"/>
                  </a:lnTo>
                  <a:lnTo>
                    <a:pt x="583121" y="548640"/>
                  </a:lnTo>
                  <a:lnTo>
                    <a:pt x="812482" y="687419"/>
                  </a:lnTo>
                  <a:lnTo>
                    <a:pt x="730948" y="544449"/>
                  </a:lnTo>
                  <a:lnTo>
                    <a:pt x="909066" y="601885"/>
                  </a:lnTo>
                  <a:lnTo>
                    <a:pt x="695611" y="450342"/>
                  </a:lnTo>
                  <a:close/>
                </a:path>
              </a:pathLst>
            </a:custGeom>
            <a:solidFill>
              <a:schemeClr val="dk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87;p24">
              <a:extLst>
                <a:ext uri="{FF2B5EF4-FFF2-40B4-BE49-F238E27FC236}">
                  <a16:creationId xmlns:a16="http://schemas.microsoft.com/office/drawing/2014/main" id="{C8ADC99D-B7CE-0E6D-F4B5-393DC1FE6FB4}"/>
                </a:ext>
              </a:extLst>
            </p:cNvPr>
            <p:cNvSpPr/>
            <p:nvPr/>
          </p:nvSpPr>
          <p:spPr>
            <a:xfrm>
              <a:off x="9957437" y="1479512"/>
              <a:ext cx="982980" cy="740092"/>
            </a:xfrm>
            <a:custGeom>
              <a:avLst/>
              <a:gdLst/>
              <a:ahLst/>
              <a:cxnLst/>
              <a:rect l="l" t="t" r="r" b="b"/>
              <a:pathLst>
                <a:path w="982980" h="740092" extrusionOk="0">
                  <a:moveTo>
                    <a:pt x="717423" y="443103"/>
                  </a:moveTo>
                  <a:lnTo>
                    <a:pt x="982980" y="368046"/>
                  </a:lnTo>
                  <a:lnTo>
                    <a:pt x="733711" y="331946"/>
                  </a:lnTo>
                  <a:lnTo>
                    <a:pt x="898970" y="194310"/>
                  </a:lnTo>
                  <a:lnTo>
                    <a:pt x="657797" y="248698"/>
                  </a:lnTo>
                  <a:lnTo>
                    <a:pt x="728186" y="52483"/>
                  </a:lnTo>
                  <a:lnTo>
                    <a:pt x="534448" y="207645"/>
                  </a:lnTo>
                  <a:lnTo>
                    <a:pt x="452342" y="0"/>
                  </a:lnTo>
                  <a:lnTo>
                    <a:pt x="404527" y="209836"/>
                  </a:lnTo>
                  <a:lnTo>
                    <a:pt x="194405" y="80772"/>
                  </a:lnTo>
                  <a:lnTo>
                    <a:pt x="302705" y="262795"/>
                  </a:lnTo>
                  <a:lnTo>
                    <a:pt x="63818" y="239363"/>
                  </a:lnTo>
                  <a:lnTo>
                    <a:pt x="247364" y="339757"/>
                  </a:lnTo>
                  <a:lnTo>
                    <a:pt x="0" y="395288"/>
                  </a:lnTo>
                  <a:lnTo>
                    <a:pt x="257746" y="437102"/>
                  </a:lnTo>
                  <a:lnTo>
                    <a:pt x="90011" y="565214"/>
                  </a:lnTo>
                  <a:lnTo>
                    <a:pt x="336995" y="506730"/>
                  </a:lnTo>
                  <a:lnTo>
                    <a:pt x="289370" y="740093"/>
                  </a:lnTo>
                  <a:lnTo>
                    <a:pt x="445389" y="551021"/>
                  </a:lnTo>
                  <a:lnTo>
                    <a:pt x="537781" y="730472"/>
                  </a:lnTo>
                  <a:lnTo>
                    <a:pt x="579215" y="548640"/>
                  </a:lnTo>
                  <a:lnTo>
                    <a:pt x="768668" y="677037"/>
                  </a:lnTo>
                  <a:lnTo>
                    <a:pt x="683228" y="491681"/>
                  </a:lnTo>
                  <a:lnTo>
                    <a:pt x="900208" y="556355"/>
                  </a:lnTo>
                  <a:lnTo>
                    <a:pt x="717423" y="44310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88;p24">
              <a:extLst>
                <a:ext uri="{FF2B5EF4-FFF2-40B4-BE49-F238E27FC236}">
                  <a16:creationId xmlns:a16="http://schemas.microsoft.com/office/drawing/2014/main" id="{712B8BA8-3122-BAD2-AF5F-2A1786F3E424}"/>
                </a:ext>
              </a:extLst>
            </p:cNvPr>
            <p:cNvSpPr/>
            <p:nvPr/>
          </p:nvSpPr>
          <p:spPr>
            <a:xfrm>
              <a:off x="9957437" y="1479512"/>
              <a:ext cx="982980" cy="740092"/>
            </a:xfrm>
            <a:custGeom>
              <a:avLst/>
              <a:gdLst/>
              <a:ahLst/>
              <a:cxnLst/>
              <a:rect l="l" t="t" r="r" b="b"/>
              <a:pathLst>
                <a:path w="982980" h="740092" extrusionOk="0">
                  <a:moveTo>
                    <a:pt x="717423" y="443103"/>
                  </a:moveTo>
                  <a:lnTo>
                    <a:pt x="982980" y="368046"/>
                  </a:lnTo>
                  <a:lnTo>
                    <a:pt x="733711" y="331946"/>
                  </a:lnTo>
                  <a:lnTo>
                    <a:pt x="898970" y="194310"/>
                  </a:lnTo>
                  <a:lnTo>
                    <a:pt x="657797" y="248698"/>
                  </a:lnTo>
                  <a:lnTo>
                    <a:pt x="728186" y="52483"/>
                  </a:lnTo>
                  <a:lnTo>
                    <a:pt x="534448" y="207645"/>
                  </a:lnTo>
                  <a:lnTo>
                    <a:pt x="452342" y="0"/>
                  </a:lnTo>
                  <a:lnTo>
                    <a:pt x="404527" y="209836"/>
                  </a:lnTo>
                  <a:lnTo>
                    <a:pt x="194405" y="80772"/>
                  </a:lnTo>
                  <a:lnTo>
                    <a:pt x="302705" y="262795"/>
                  </a:lnTo>
                  <a:lnTo>
                    <a:pt x="63818" y="239363"/>
                  </a:lnTo>
                  <a:lnTo>
                    <a:pt x="247364" y="339757"/>
                  </a:lnTo>
                  <a:lnTo>
                    <a:pt x="0" y="395288"/>
                  </a:lnTo>
                  <a:lnTo>
                    <a:pt x="257746" y="437102"/>
                  </a:lnTo>
                  <a:lnTo>
                    <a:pt x="90011" y="565214"/>
                  </a:lnTo>
                  <a:lnTo>
                    <a:pt x="336995" y="506730"/>
                  </a:lnTo>
                  <a:lnTo>
                    <a:pt x="289370" y="740093"/>
                  </a:lnTo>
                  <a:lnTo>
                    <a:pt x="445389" y="551021"/>
                  </a:lnTo>
                  <a:lnTo>
                    <a:pt x="537781" y="730472"/>
                  </a:lnTo>
                  <a:lnTo>
                    <a:pt x="579215" y="548640"/>
                  </a:lnTo>
                  <a:lnTo>
                    <a:pt x="768668" y="677037"/>
                  </a:lnTo>
                  <a:lnTo>
                    <a:pt x="683228" y="491681"/>
                  </a:lnTo>
                  <a:lnTo>
                    <a:pt x="900208" y="556355"/>
                  </a:lnTo>
                  <a:lnTo>
                    <a:pt x="717423" y="443103"/>
                  </a:lnTo>
                  <a:close/>
                </a:path>
              </a:pathLst>
            </a:custGeom>
            <a:solidFill>
              <a:srgbClr val="BF4215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" name="Google Shape;213;p24">
            <a:extLst>
              <a:ext uri="{FF2B5EF4-FFF2-40B4-BE49-F238E27FC236}">
                <a16:creationId xmlns:a16="http://schemas.microsoft.com/office/drawing/2014/main" id="{63D1FCB1-BD13-EC2C-692B-A40A9044DFE8}"/>
              </a:ext>
            </a:extLst>
          </p:cNvPr>
          <p:cNvGrpSpPr/>
          <p:nvPr/>
        </p:nvGrpSpPr>
        <p:grpSpPr>
          <a:xfrm rot="1184467">
            <a:off x="11048815" y="224002"/>
            <a:ext cx="996886" cy="546735"/>
            <a:chOff x="8931404" y="1558093"/>
            <a:chExt cx="996886" cy="546735"/>
          </a:xfrm>
        </p:grpSpPr>
        <p:grpSp>
          <p:nvGrpSpPr>
            <p:cNvPr id="15" name="Google Shape;214;p24">
              <a:extLst>
                <a:ext uri="{FF2B5EF4-FFF2-40B4-BE49-F238E27FC236}">
                  <a16:creationId xmlns:a16="http://schemas.microsoft.com/office/drawing/2014/main" id="{534E1B2A-B407-7B67-2F0C-85389B47B702}"/>
                </a:ext>
              </a:extLst>
            </p:cNvPr>
            <p:cNvGrpSpPr/>
            <p:nvPr/>
          </p:nvGrpSpPr>
          <p:grpSpPr>
            <a:xfrm>
              <a:off x="8931404" y="1558093"/>
              <a:ext cx="996886" cy="546735"/>
              <a:chOff x="8931404" y="1558093"/>
              <a:chExt cx="996886" cy="546735"/>
            </a:xfrm>
          </p:grpSpPr>
          <p:sp>
            <p:nvSpPr>
              <p:cNvPr id="22" name="Google Shape;215;p24">
                <a:extLst>
                  <a:ext uri="{FF2B5EF4-FFF2-40B4-BE49-F238E27FC236}">
                    <a16:creationId xmlns:a16="http://schemas.microsoft.com/office/drawing/2014/main" id="{95F73676-CA12-0266-94C4-F416E3129E16}"/>
                  </a:ext>
                </a:extLst>
              </p:cNvPr>
              <p:cNvSpPr/>
              <p:nvPr/>
            </p:nvSpPr>
            <p:spPr>
              <a:xfrm>
                <a:off x="9269923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1" y="546735"/>
                      <a:pt x="0" y="424344"/>
                      <a:pt x="0" y="273368"/>
                    </a:cubicBezTo>
                    <a:cubicBezTo>
                      <a:pt x="0" y="122391"/>
                      <a:pt x="122391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216;p24">
                <a:extLst>
                  <a:ext uri="{FF2B5EF4-FFF2-40B4-BE49-F238E27FC236}">
                    <a16:creationId xmlns:a16="http://schemas.microsoft.com/office/drawing/2014/main" id="{BA9D66FE-BAC2-29B9-2637-082CFCF2FED3}"/>
                  </a:ext>
                </a:extLst>
              </p:cNvPr>
              <p:cNvSpPr/>
              <p:nvPr/>
            </p:nvSpPr>
            <p:spPr>
              <a:xfrm>
                <a:off x="9381556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1" y="546735"/>
                      <a:pt x="0" y="424344"/>
                      <a:pt x="0" y="273368"/>
                    </a:cubicBezTo>
                    <a:cubicBezTo>
                      <a:pt x="0" y="122391"/>
                      <a:pt x="122391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" name="Google Shape;217;p24">
                <a:extLst>
                  <a:ext uri="{FF2B5EF4-FFF2-40B4-BE49-F238E27FC236}">
                    <a16:creationId xmlns:a16="http://schemas.microsoft.com/office/drawing/2014/main" id="{F8896330-AEDF-BCB0-3FF5-8D4662EA9C9B}"/>
                  </a:ext>
                </a:extLst>
              </p:cNvPr>
              <p:cNvSpPr/>
              <p:nvPr/>
            </p:nvSpPr>
            <p:spPr>
              <a:xfrm>
                <a:off x="8931404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1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218;p24">
                <a:extLst>
                  <a:ext uri="{FF2B5EF4-FFF2-40B4-BE49-F238E27FC236}">
                    <a16:creationId xmlns:a16="http://schemas.microsoft.com/office/drawing/2014/main" id="{0343F2C1-9951-5152-395E-441C5574FCD6}"/>
                  </a:ext>
                </a:extLst>
              </p:cNvPr>
              <p:cNvSpPr/>
              <p:nvPr/>
            </p:nvSpPr>
            <p:spPr>
              <a:xfrm>
                <a:off x="9043037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0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" name="Google Shape;219;p24">
              <a:extLst>
                <a:ext uri="{FF2B5EF4-FFF2-40B4-BE49-F238E27FC236}">
                  <a16:creationId xmlns:a16="http://schemas.microsoft.com/office/drawing/2014/main" id="{C4FD479E-D5C5-3F46-BAEE-5A054623E54F}"/>
                </a:ext>
              </a:extLst>
            </p:cNvPr>
            <p:cNvGrpSpPr/>
            <p:nvPr/>
          </p:nvGrpSpPr>
          <p:grpSpPr>
            <a:xfrm>
              <a:off x="9156480" y="1558093"/>
              <a:ext cx="546734" cy="546735"/>
              <a:chOff x="9156480" y="1558093"/>
              <a:chExt cx="546734" cy="546735"/>
            </a:xfrm>
          </p:grpSpPr>
          <p:sp>
            <p:nvSpPr>
              <p:cNvPr id="17" name="Google Shape;220;p24">
                <a:extLst>
                  <a:ext uri="{FF2B5EF4-FFF2-40B4-BE49-F238E27FC236}">
                    <a16:creationId xmlns:a16="http://schemas.microsoft.com/office/drawing/2014/main" id="{62208404-8FD9-FEC1-5A78-29647A28AB00}"/>
                  </a:ext>
                </a:extLst>
              </p:cNvPr>
              <p:cNvSpPr/>
              <p:nvPr/>
            </p:nvSpPr>
            <p:spPr>
              <a:xfrm>
                <a:off x="9156480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0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solidFill>
                <a:srgbClr val="FDE33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221;p24">
                <a:extLst>
                  <a:ext uri="{FF2B5EF4-FFF2-40B4-BE49-F238E27FC236}">
                    <a16:creationId xmlns:a16="http://schemas.microsoft.com/office/drawing/2014/main" id="{6A9F3CA3-CB02-0242-6F55-460CE9F03D7F}"/>
                  </a:ext>
                </a:extLst>
              </p:cNvPr>
              <p:cNvSpPr/>
              <p:nvPr/>
            </p:nvSpPr>
            <p:spPr>
              <a:xfrm>
                <a:off x="9156480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0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solidFill>
                <a:srgbClr val="A6BF80"/>
              </a:solidFill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222;p24">
                <a:extLst>
                  <a:ext uri="{FF2B5EF4-FFF2-40B4-BE49-F238E27FC236}">
                    <a16:creationId xmlns:a16="http://schemas.microsoft.com/office/drawing/2014/main" id="{FD287823-80D8-7ECD-5E28-F40196F7264B}"/>
                  </a:ext>
                </a:extLst>
              </p:cNvPr>
              <p:cNvSpPr/>
              <p:nvPr/>
            </p:nvSpPr>
            <p:spPr>
              <a:xfrm>
                <a:off x="9271351" y="1798885"/>
                <a:ext cx="316801" cy="230600"/>
              </a:xfrm>
              <a:custGeom>
                <a:avLst/>
                <a:gdLst/>
                <a:ahLst/>
                <a:cxnLst/>
                <a:rect l="l" t="t" r="r" b="b"/>
                <a:pathLst>
                  <a:path w="316801" h="230600" extrusionOk="0">
                    <a:moveTo>
                      <a:pt x="316802" y="0"/>
                    </a:moveTo>
                    <a:lnTo>
                      <a:pt x="316802" y="72200"/>
                    </a:lnTo>
                    <a:cubicBezTo>
                      <a:pt x="316802" y="159639"/>
                      <a:pt x="245936" y="230600"/>
                      <a:pt x="158401" y="230600"/>
                    </a:cubicBezTo>
                    <a:lnTo>
                      <a:pt x="158401" y="230600"/>
                    </a:lnTo>
                    <a:cubicBezTo>
                      <a:pt x="70961" y="230600"/>
                      <a:pt x="0" y="159734"/>
                      <a:pt x="0" y="72200"/>
                    </a:cubicBez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223;p24">
                <a:extLst>
                  <a:ext uri="{FF2B5EF4-FFF2-40B4-BE49-F238E27FC236}">
                    <a16:creationId xmlns:a16="http://schemas.microsoft.com/office/drawing/2014/main" id="{39A61264-43E1-15E8-7A1E-695F1DE0C368}"/>
                  </a:ext>
                </a:extLst>
              </p:cNvPr>
              <p:cNvSpPr/>
              <p:nvPr/>
            </p:nvSpPr>
            <p:spPr>
              <a:xfrm>
                <a:off x="9329644" y="1659249"/>
                <a:ext cx="70675" cy="172211"/>
              </a:xfrm>
              <a:custGeom>
                <a:avLst/>
                <a:gdLst/>
                <a:ahLst/>
                <a:cxnLst/>
                <a:rect l="l" t="t" r="r" b="b"/>
                <a:pathLst>
                  <a:path w="70675" h="172211" extrusionOk="0">
                    <a:moveTo>
                      <a:pt x="70676" y="86106"/>
                    </a:moveTo>
                    <a:cubicBezTo>
                      <a:pt x="70676" y="133636"/>
                      <a:pt x="54864" y="172212"/>
                      <a:pt x="35338" y="172212"/>
                    </a:cubicBezTo>
                    <a:cubicBezTo>
                      <a:pt x="15812" y="172212"/>
                      <a:pt x="0" y="133636"/>
                      <a:pt x="0" y="86106"/>
                    </a:cubicBezTo>
                    <a:cubicBezTo>
                      <a:pt x="0" y="38576"/>
                      <a:pt x="15812" y="0"/>
                      <a:pt x="35338" y="0"/>
                    </a:cubicBezTo>
                    <a:cubicBezTo>
                      <a:pt x="54864" y="0"/>
                      <a:pt x="70676" y="38576"/>
                      <a:pt x="70676" y="86106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24;p24">
                <a:extLst>
                  <a:ext uri="{FF2B5EF4-FFF2-40B4-BE49-F238E27FC236}">
                    <a16:creationId xmlns:a16="http://schemas.microsoft.com/office/drawing/2014/main" id="{9AC2C1D9-72D6-C71B-4EB8-4D3C19A45622}"/>
                  </a:ext>
                </a:extLst>
              </p:cNvPr>
              <p:cNvSpPr/>
              <p:nvPr/>
            </p:nvSpPr>
            <p:spPr>
              <a:xfrm>
                <a:off x="9459280" y="1659249"/>
                <a:ext cx="70675" cy="172211"/>
              </a:xfrm>
              <a:custGeom>
                <a:avLst/>
                <a:gdLst/>
                <a:ahLst/>
                <a:cxnLst/>
                <a:rect l="l" t="t" r="r" b="b"/>
                <a:pathLst>
                  <a:path w="70675" h="172211" extrusionOk="0">
                    <a:moveTo>
                      <a:pt x="70675" y="86106"/>
                    </a:moveTo>
                    <a:cubicBezTo>
                      <a:pt x="70675" y="133636"/>
                      <a:pt x="54864" y="172212"/>
                      <a:pt x="35338" y="172212"/>
                    </a:cubicBezTo>
                    <a:cubicBezTo>
                      <a:pt x="15812" y="172212"/>
                      <a:pt x="0" y="133636"/>
                      <a:pt x="0" y="86106"/>
                    </a:cubicBezTo>
                    <a:cubicBezTo>
                      <a:pt x="0" y="38576"/>
                      <a:pt x="15812" y="0"/>
                      <a:pt x="35338" y="0"/>
                    </a:cubicBezTo>
                    <a:cubicBezTo>
                      <a:pt x="54864" y="0"/>
                      <a:pt x="70675" y="38576"/>
                      <a:pt x="70675" y="86106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6" name="Google Shape;290;p25">
            <a:extLst>
              <a:ext uri="{FF2B5EF4-FFF2-40B4-BE49-F238E27FC236}">
                <a16:creationId xmlns:a16="http://schemas.microsoft.com/office/drawing/2014/main" id="{74FD52B0-1A9D-D10F-E1C1-06D9904D6880}"/>
              </a:ext>
            </a:extLst>
          </p:cNvPr>
          <p:cNvGrpSpPr/>
          <p:nvPr/>
        </p:nvGrpSpPr>
        <p:grpSpPr>
          <a:xfrm rot="20862059">
            <a:off x="11329421" y="6116924"/>
            <a:ext cx="799002" cy="631251"/>
            <a:chOff x="7946233" y="1488751"/>
            <a:chExt cx="867443" cy="685323"/>
          </a:xfrm>
        </p:grpSpPr>
        <p:sp>
          <p:nvSpPr>
            <p:cNvPr id="27" name="Google Shape;291;p25">
              <a:extLst>
                <a:ext uri="{FF2B5EF4-FFF2-40B4-BE49-F238E27FC236}">
                  <a16:creationId xmlns:a16="http://schemas.microsoft.com/office/drawing/2014/main" id="{5FB9FCEB-0645-CC64-79E5-F0C41BBE8248}"/>
                </a:ext>
              </a:extLst>
            </p:cNvPr>
            <p:cNvSpPr/>
            <p:nvPr/>
          </p:nvSpPr>
          <p:spPr>
            <a:xfrm>
              <a:off x="7946233" y="1569428"/>
              <a:ext cx="866108" cy="604646"/>
            </a:xfrm>
            <a:custGeom>
              <a:avLst/>
              <a:gdLst/>
              <a:ahLst/>
              <a:cxnLst/>
              <a:rect l="l" t="t" r="r" b="b"/>
              <a:pathLst>
                <a:path w="866108" h="604646" extrusionOk="0">
                  <a:moveTo>
                    <a:pt x="272320" y="529876"/>
                  </a:moveTo>
                  <a:lnTo>
                    <a:pt x="866108" y="388525"/>
                  </a:lnTo>
                  <a:lnTo>
                    <a:pt x="702659" y="0"/>
                  </a:lnTo>
                  <a:lnTo>
                    <a:pt x="186404" y="325755"/>
                  </a:lnTo>
                  <a:lnTo>
                    <a:pt x="154972" y="251079"/>
                  </a:lnTo>
                  <a:cubicBezTo>
                    <a:pt x="154972" y="251079"/>
                    <a:pt x="134684" y="381857"/>
                    <a:pt x="0" y="524351"/>
                  </a:cubicBezTo>
                  <a:cubicBezTo>
                    <a:pt x="196025" y="527685"/>
                    <a:pt x="303752" y="604647"/>
                    <a:pt x="303752" y="604647"/>
                  </a:cubicBezTo>
                  <a:lnTo>
                    <a:pt x="272320" y="529971"/>
                  </a:lnTo>
                  <a:close/>
                </a:path>
              </a:pathLst>
            </a:custGeom>
            <a:solidFill>
              <a:schemeClr val="dk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92;p25">
              <a:extLst>
                <a:ext uri="{FF2B5EF4-FFF2-40B4-BE49-F238E27FC236}">
                  <a16:creationId xmlns:a16="http://schemas.microsoft.com/office/drawing/2014/main" id="{6B0D0563-DC15-71A0-77F2-41F9CD1560B1}"/>
                </a:ext>
              </a:extLst>
            </p:cNvPr>
            <p:cNvSpPr/>
            <p:nvPr/>
          </p:nvSpPr>
          <p:spPr>
            <a:xfrm>
              <a:off x="7947472" y="1488751"/>
              <a:ext cx="866203" cy="604646"/>
            </a:xfrm>
            <a:custGeom>
              <a:avLst/>
              <a:gdLst/>
              <a:ahLst/>
              <a:cxnLst/>
              <a:rect l="l" t="t" r="r" b="b"/>
              <a:pathLst>
                <a:path w="866203" h="604646" extrusionOk="0">
                  <a:moveTo>
                    <a:pt x="272415" y="529971"/>
                  </a:moveTo>
                  <a:lnTo>
                    <a:pt x="866203" y="388620"/>
                  </a:lnTo>
                  <a:lnTo>
                    <a:pt x="702659" y="0"/>
                  </a:lnTo>
                  <a:lnTo>
                    <a:pt x="186404" y="325755"/>
                  </a:lnTo>
                  <a:lnTo>
                    <a:pt x="154972" y="251079"/>
                  </a:lnTo>
                  <a:cubicBezTo>
                    <a:pt x="154972" y="251079"/>
                    <a:pt x="134684" y="381857"/>
                    <a:pt x="0" y="524351"/>
                  </a:cubicBezTo>
                  <a:cubicBezTo>
                    <a:pt x="196024" y="527685"/>
                    <a:pt x="303752" y="604647"/>
                    <a:pt x="303752" y="604647"/>
                  </a:cubicBezTo>
                  <a:lnTo>
                    <a:pt x="272320" y="529971"/>
                  </a:lnTo>
                  <a:close/>
                </a:path>
              </a:pathLst>
            </a:custGeom>
            <a:solidFill>
              <a:srgbClr val="FF705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3;p25">
              <a:extLst>
                <a:ext uri="{FF2B5EF4-FFF2-40B4-BE49-F238E27FC236}">
                  <a16:creationId xmlns:a16="http://schemas.microsoft.com/office/drawing/2014/main" id="{F4F056CB-FF94-FB56-9CC7-C2EE670852CD}"/>
                </a:ext>
              </a:extLst>
            </p:cNvPr>
            <p:cNvSpPr/>
            <p:nvPr/>
          </p:nvSpPr>
          <p:spPr>
            <a:xfrm>
              <a:off x="7947473" y="1488751"/>
              <a:ext cx="866203" cy="604646"/>
            </a:xfrm>
            <a:custGeom>
              <a:avLst/>
              <a:gdLst/>
              <a:ahLst/>
              <a:cxnLst/>
              <a:rect l="l" t="t" r="r" b="b"/>
              <a:pathLst>
                <a:path w="866203" h="604646" extrusionOk="0">
                  <a:moveTo>
                    <a:pt x="272415" y="529971"/>
                  </a:moveTo>
                  <a:lnTo>
                    <a:pt x="866203" y="388620"/>
                  </a:lnTo>
                  <a:lnTo>
                    <a:pt x="702659" y="0"/>
                  </a:lnTo>
                  <a:lnTo>
                    <a:pt x="186404" y="325755"/>
                  </a:lnTo>
                  <a:lnTo>
                    <a:pt x="154972" y="251079"/>
                  </a:lnTo>
                  <a:cubicBezTo>
                    <a:pt x="154972" y="251079"/>
                    <a:pt x="134684" y="381857"/>
                    <a:pt x="0" y="524351"/>
                  </a:cubicBezTo>
                  <a:cubicBezTo>
                    <a:pt x="196024" y="527685"/>
                    <a:pt x="303752" y="604647"/>
                    <a:pt x="303752" y="604647"/>
                  </a:cubicBezTo>
                  <a:lnTo>
                    <a:pt x="272320" y="529971"/>
                  </a:lnTo>
                  <a:close/>
                </a:path>
              </a:pathLst>
            </a:custGeom>
            <a:solidFill>
              <a:srgbClr val="73434F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FF4D8AD2-D6D4-2277-B433-DB75202B154D}"/>
              </a:ext>
            </a:extLst>
          </p:cNvPr>
          <p:cNvSpPr txBox="1"/>
          <p:nvPr/>
        </p:nvSpPr>
        <p:spPr>
          <a:xfrm>
            <a:off x="770563" y="2410618"/>
            <a:ext cx="62207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A medida do raio da circunferência na qual o hexágono regular está inscrito, é facilmente encontrada observando:</a:t>
            </a:r>
            <a:endParaRPr lang="pt-BR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5" name="Imagem 34" descr="Logotipo&#10;&#10;O conteúdo gerado por IA pode estar incorreto.">
            <a:extLst>
              <a:ext uri="{FF2B5EF4-FFF2-40B4-BE49-F238E27FC236}">
                <a16:creationId xmlns:a16="http://schemas.microsoft.com/office/drawing/2014/main" id="{7035E002-8C5A-0348-3E42-E758399C6A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261156">
            <a:off x="374439" y="861510"/>
            <a:ext cx="2611824" cy="1741216"/>
          </a:xfrm>
          <a:prstGeom prst="rect">
            <a:avLst/>
          </a:prstGeom>
        </p:spPr>
      </p:pic>
      <p:grpSp>
        <p:nvGrpSpPr>
          <p:cNvPr id="43" name="Agrupar 42">
            <a:extLst>
              <a:ext uri="{FF2B5EF4-FFF2-40B4-BE49-F238E27FC236}">
                <a16:creationId xmlns:a16="http://schemas.microsoft.com/office/drawing/2014/main" id="{C62F6E4D-38D7-7F42-6FB9-06BD7B7FD1F5}"/>
              </a:ext>
            </a:extLst>
          </p:cNvPr>
          <p:cNvGrpSpPr/>
          <p:nvPr/>
        </p:nvGrpSpPr>
        <p:grpSpPr>
          <a:xfrm>
            <a:off x="8500918" y="2543996"/>
            <a:ext cx="2484855" cy="2391984"/>
            <a:chOff x="4466590" y="2193203"/>
            <a:chExt cx="3141410" cy="3024000"/>
          </a:xfrm>
        </p:grpSpPr>
        <p:sp>
          <p:nvSpPr>
            <p:cNvPr id="30" name="Elipse 29">
              <a:extLst>
                <a:ext uri="{FF2B5EF4-FFF2-40B4-BE49-F238E27FC236}">
                  <a16:creationId xmlns:a16="http://schemas.microsoft.com/office/drawing/2014/main" id="{D6164C98-E36C-5986-5F40-6903E8EC02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584000" y="2193203"/>
              <a:ext cx="3024000" cy="3024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31" name="Conector reto 30">
              <a:extLst>
                <a:ext uri="{FF2B5EF4-FFF2-40B4-BE49-F238E27FC236}">
                  <a16:creationId xmlns:a16="http://schemas.microsoft.com/office/drawing/2014/main" id="{8DE1AE76-C407-6B32-858F-CF365B8E755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0" y="3637082"/>
              <a:ext cx="0" cy="1267634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Elipse 31">
              <a:extLst>
                <a:ext uri="{FF2B5EF4-FFF2-40B4-BE49-F238E27FC236}">
                  <a16:creationId xmlns:a16="http://schemas.microsoft.com/office/drawing/2014/main" id="{C4A76283-396F-57BF-7640-2A5C47177187}"/>
                </a:ext>
              </a:extLst>
            </p:cNvPr>
            <p:cNvSpPr/>
            <p:nvPr/>
          </p:nvSpPr>
          <p:spPr>
            <a:xfrm>
              <a:off x="6036564" y="3577646"/>
              <a:ext cx="118872" cy="118872"/>
            </a:xfrm>
            <a:prstGeom prst="ellipse">
              <a:avLst/>
            </a:prstGeom>
            <a:solidFill>
              <a:srgbClr val="A6BF8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3" name="CaixaDeTexto 32">
              <a:extLst>
                <a:ext uri="{FF2B5EF4-FFF2-40B4-BE49-F238E27FC236}">
                  <a16:creationId xmlns:a16="http://schemas.microsoft.com/office/drawing/2014/main" id="{EBBBBFF8-02F0-8EA2-7BAD-D0779DE368DC}"/>
                </a:ext>
              </a:extLst>
            </p:cNvPr>
            <p:cNvSpPr txBox="1"/>
            <p:nvPr/>
          </p:nvSpPr>
          <p:spPr>
            <a:xfrm>
              <a:off x="5751271" y="3410510"/>
              <a:ext cx="263510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100" b="1" dirty="0">
                  <a:solidFill>
                    <a:srgbClr val="7030A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</a:t>
              </a:r>
            </a:p>
          </p:txBody>
        </p:sp>
        <p:sp>
          <p:nvSpPr>
            <p:cNvPr id="34" name="CaixaDeTexto 33">
              <a:extLst>
                <a:ext uri="{FF2B5EF4-FFF2-40B4-BE49-F238E27FC236}">
                  <a16:creationId xmlns:a16="http://schemas.microsoft.com/office/drawing/2014/main" id="{275CECCC-3CC3-958A-A203-6098FEA29510}"/>
                </a:ext>
              </a:extLst>
            </p:cNvPr>
            <p:cNvSpPr txBox="1"/>
            <p:nvPr/>
          </p:nvSpPr>
          <p:spPr>
            <a:xfrm>
              <a:off x="5757696" y="4072675"/>
              <a:ext cx="315386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100" b="1" dirty="0">
                  <a:solidFill>
                    <a:srgbClr val="00B05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</a:t>
              </a:r>
            </a:p>
          </p:txBody>
        </p:sp>
        <p:sp>
          <p:nvSpPr>
            <p:cNvPr id="40" name="CaixaDeTexto 39">
              <a:extLst>
                <a:ext uri="{FF2B5EF4-FFF2-40B4-BE49-F238E27FC236}">
                  <a16:creationId xmlns:a16="http://schemas.microsoft.com/office/drawing/2014/main" id="{52B6CECC-7AA1-5FB2-967A-94C1127E884E}"/>
                </a:ext>
              </a:extLst>
            </p:cNvPr>
            <p:cNvSpPr txBox="1"/>
            <p:nvPr/>
          </p:nvSpPr>
          <p:spPr>
            <a:xfrm>
              <a:off x="4466590" y="2761953"/>
              <a:ext cx="376820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1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</a:t>
              </a:r>
            </a:p>
          </p:txBody>
        </p:sp>
        <p:sp>
          <p:nvSpPr>
            <p:cNvPr id="41" name="CaixaDeTexto 40">
              <a:extLst>
                <a:ext uri="{FF2B5EF4-FFF2-40B4-BE49-F238E27FC236}">
                  <a16:creationId xmlns:a16="http://schemas.microsoft.com/office/drawing/2014/main" id="{407CBB93-1147-7C09-6536-B9BA811164A0}"/>
                </a:ext>
              </a:extLst>
            </p:cNvPr>
            <p:cNvSpPr txBox="1"/>
            <p:nvPr/>
          </p:nvSpPr>
          <p:spPr>
            <a:xfrm>
              <a:off x="6591361" y="3776747"/>
              <a:ext cx="315386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100" b="1" dirty="0">
                  <a:solidFill>
                    <a:srgbClr val="0070C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</a:t>
              </a:r>
            </a:p>
          </p:txBody>
        </p:sp>
        <p:sp>
          <p:nvSpPr>
            <p:cNvPr id="42" name="Hexágono 41">
              <a:extLst>
                <a:ext uri="{FF2B5EF4-FFF2-40B4-BE49-F238E27FC236}">
                  <a16:creationId xmlns:a16="http://schemas.microsoft.com/office/drawing/2014/main" id="{C1E05681-DCEA-429C-BF0C-AFECE600B926}"/>
                </a:ext>
              </a:extLst>
            </p:cNvPr>
            <p:cNvSpPr/>
            <p:nvPr/>
          </p:nvSpPr>
          <p:spPr>
            <a:xfrm>
              <a:off x="4602699" y="2501461"/>
              <a:ext cx="2973752" cy="2403255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49" name="Elipse 48">
            <a:extLst>
              <a:ext uri="{FF2B5EF4-FFF2-40B4-BE49-F238E27FC236}">
                <a16:creationId xmlns:a16="http://schemas.microsoft.com/office/drawing/2014/main" id="{3AE14032-5E1A-87D5-C0D0-E3485F476F41}"/>
              </a:ext>
            </a:extLst>
          </p:cNvPr>
          <p:cNvSpPr/>
          <p:nvPr/>
        </p:nvSpPr>
        <p:spPr>
          <a:xfrm>
            <a:off x="770563" y="4768843"/>
            <a:ext cx="4498123" cy="527052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65559192-043F-F754-8E3F-44E6F30EFB04}"/>
              </a:ext>
            </a:extLst>
          </p:cNvPr>
          <p:cNvSpPr txBox="1"/>
          <p:nvPr/>
        </p:nvSpPr>
        <p:spPr>
          <a:xfrm>
            <a:off x="770563" y="3648202"/>
            <a:ext cx="56859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A) </a:t>
            </a: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medida do apótema.</a:t>
            </a:r>
            <a:endParaRPr lang="pt-BR" sz="1800" dirty="0"/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B2D69DDE-ACE2-43C0-2C6A-3FCD4AA4E633}"/>
              </a:ext>
            </a:extLst>
          </p:cNvPr>
          <p:cNvSpPr txBox="1"/>
          <p:nvPr/>
        </p:nvSpPr>
        <p:spPr>
          <a:xfrm>
            <a:off x="770563" y="4222107"/>
            <a:ext cx="56859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B) </a:t>
            </a: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medida do centro geométrico.</a:t>
            </a:r>
            <a:endParaRPr lang="pt-BR" sz="1800" dirty="0"/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7191C96D-BC93-7690-E4CF-89A4A4E65AA9}"/>
              </a:ext>
            </a:extLst>
          </p:cNvPr>
          <p:cNvSpPr txBox="1"/>
          <p:nvPr/>
        </p:nvSpPr>
        <p:spPr>
          <a:xfrm>
            <a:off x="770562" y="4796975"/>
            <a:ext cx="57975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C) </a:t>
            </a: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medida do lado do hexágono.</a:t>
            </a:r>
            <a:endParaRPr lang="pt-BR" sz="1800" dirty="0"/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2079DDE2-C87E-9E7A-D224-7F66E7CC9947}"/>
              </a:ext>
            </a:extLst>
          </p:cNvPr>
          <p:cNvSpPr txBox="1"/>
          <p:nvPr/>
        </p:nvSpPr>
        <p:spPr>
          <a:xfrm>
            <a:off x="770562" y="5371843"/>
            <a:ext cx="57975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D) </a:t>
            </a: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metade do lado do hexágono.</a:t>
            </a: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3994192674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091 -0.01829 L -2.5E-6 1.48148E-6 Z " pathEditMode="relative" rAng="0" ptsTypes="AAA">
                                      <p:cBhvr>
                                        <p:cTn id="6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" y="-926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091 -0.01829 L -2.5E-6 1.48148E-6 Z " pathEditMode="relative" rAng="0" ptsTypes="AAA">
                                      <p:cBhvr>
                                        <p:cTn id="8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" y="-92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091 -0.01829 L -2.5E-6 1.48148E-6 Z " pathEditMode="relative" rAng="0" ptsTypes="AAA">
                                      <p:cBhvr>
                                        <p:cTn id="10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" y="-926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9" grpId="0" animBg="1"/>
      <p:bldP spid="45" grpId="0"/>
      <p:bldP spid="46" grpId="0"/>
      <p:bldP spid="47" grpId="0"/>
      <p:bldP spid="4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8328A8B0-4A88-C342-BC8A-975229DC53B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162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D6B9D950-502A-FA34-4A40-B651A064FCAE}"/>
              </a:ext>
            </a:extLst>
          </p:cNvPr>
          <p:cNvSpPr/>
          <p:nvPr/>
        </p:nvSpPr>
        <p:spPr>
          <a:xfrm>
            <a:off x="330527" y="223305"/>
            <a:ext cx="11591925" cy="6381750"/>
          </a:xfrm>
          <a:prstGeom prst="roundRect">
            <a:avLst>
              <a:gd name="adj" fmla="val 4419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1D03AC66-965A-F110-F808-866E6D5F0D73}"/>
              </a:ext>
            </a:extLst>
          </p:cNvPr>
          <p:cNvSpPr/>
          <p:nvPr/>
        </p:nvSpPr>
        <p:spPr>
          <a:xfrm>
            <a:off x="409944" y="342991"/>
            <a:ext cx="11372112" cy="32405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504C94ED-155D-9FD0-C77F-2F9C34F5C3D5}"/>
              </a:ext>
            </a:extLst>
          </p:cNvPr>
          <p:cNvSpPr/>
          <p:nvPr/>
        </p:nvSpPr>
        <p:spPr>
          <a:xfrm>
            <a:off x="626724" y="425450"/>
            <a:ext cx="143839" cy="143839"/>
          </a:xfrm>
          <a:prstGeom prst="ellipse">
            <a:avLst/>
          </a:prstGeom>
          <a:solidFill>
            <a:srgbClr val="A6BF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A43C9160-9788-7515-43A4-FFEF7570ACE6}"/>
              </a:ext>
            </a:extLst>
          </p:cNvPr>
          <p:cNvSpPr/>
          <p:nvPr/>
        </p:nvSpPr>
        <p:spPr>
          <a:xfrm>
            <a:off x="866267" y="429801"/>
            <a:ext cx="143839" cy="143839"/>
          </a:xfrm>
          <a:prstGeom prst="ellipse">
            <a:avLst/>
          </a:prstGeom>
          <a:solidFill>
            <a:srgbClr val="A6BF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123EF1AD-E8D5-3FC0-8D28-7394B9F57CD7}"/>
              </a:ext>
            </a:extLst>
          </p:cNvPr>
          <p:cNvSpPr/>
          <p:nvPr/>
        </p:nvSpPr>
        <p:spPr>
          <a:xfrm>
            <a:off x="1105810" y="430049"/>
            <a:ext cx="143839" cy="143839"/>
          </a:xfrm>
          <a:prstGeom prst="ellipse">
            <a:avLst/>
          </a:prstGeom>
          <a:solidFill>
            <a:srgbClr val="A6BF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10" name="Google Shape;185;p24">
            <a:extLst>
              <a:ext uri="{FF2B5EF4-FFF2-40B4-BE49-F238E27FC236}">
                <a16:creationId xmlns:a16="http://schemas.microsoft.com/office/drawing/2014/main" id="{4B34B01A-6D8C-2828-1FB0-780C4639CEB2}"/>
              </a:ext>
            </a:extLst>
          </p:cNvPr>
          <p:cNvGrpSpPr/>
          <p:nvPr/>
        </p:nvGrpSpPr>
        <p:grpSpPr>
          <a:xfrm rot="548993">
            <a:off x="-112697" y="6140617"/>
            <a:ext cx="1043559" cy="772287"/>
            <a:chOff x="9957437" y="1479512"/>
            <a:chExt cx="1043559" cy="772287"/>
          </a:xfrm>
        </p:grpSpPr>
        <p:sp>
          <p:nvSpPr>
            <p:cNvPr id="11" name="Google Shape;186;p24">
              <a:extLst>
                <a:ext uri="{FF2B5EF4-FFF2-40B4-BE49-F238E27FC236}">
                  <a16:creationId xmlns:a16="http://schemas.microsoft.com/office/drawing/2014/main" id="{91EB37B0-B56B-B9D0-E003-371409C46D37}"/>
                </a:ext>
              </a:extLst>
            </p:cNvPr>
            <p:cNvSpPr/>
            <p:nvPr/>
          </p:nvSpPr>
          <p:spPr>
            <a:xfrm>
              <a:off x="10014111" y="1511707"/>
              <a:ext cx="986885" cy="740092"/>
            </a:xfrm>
            <a:custGeom>
              <a:avLst/>
              <a:gdLst/>
              <a:ahLst/>
              <a:cxnLst/>
              <a:rect l="l" t="t" r="r" b="b"/>
              <a:pathLst>
                <a:path w="986885" h="740092" extrusionOk="0">
                  <a:moveTo>
                    <a:pt x="695611" y="450342"/>
                  </a:moveTo>
                  <a:lnTo>
                    <a:pt x="986885" y="368046"/>
                  </a:lnTo>
                  <a:lnTo>
                    <a:pt x="737616" y="331946"/>
                  </a:lnTo>
                  <a:lnTo>
                    <a:pt x="902875" y="194215"/>
                  </a:lnTo>
                  <a:lnTo>
                    <a:pt x="661606" y="248603"/>
                  </a:lnTo>
                  <a:lnTo>
                    <a:pt x="732091" y="52388"/>
                  </a:lnTo>
                  <a:lnTo>
                    <a:pt x="538353" y="207550"/>
                  </a:lnTo>
                  <a:lnTo>
                    <a:pt x="456152" y="0"/>
                  </a:lnTo>
                  <a:lnTo>
                    <a:pt x="408432" y="209836"/>
                  </a:lnTo>
                  <a:lnTo>
                    <a:pt x="195739" y="43529"/>
                  </a:lnTo>
                  <a:lnTo>
                    <a:pt x="306610" y="262795"/>
                  </a:lnTo>
                  <a:lnTo>
                    <a:pt x="67723" y="239363"/>
                  </a:lnTo>
                  <a:lnTo>
                    <a:pt x="251174" y="339757"/>
                  </a:lnTo>
                  <a:lnTo>
                    <a:pt x="0" y="419957"/>
                  </a:lnTo>
                  <a:lnTo>
                    <a:pt x="261556" y="437102"/>
                  </a:lnTo>
                  <a:lnTo>
                    <a:pt x="93821" y="565118"/>
                  </a:lnTo>
                  <a:lnTo>
                    <a:pt x="340805" y="506730"/>
                  </a:lnTo>
                  <a:lnTo>
                    <a:pt x="293180" y="740093"/>
                  </a:lnTo>
                  <a:lnTo>
                    <a:pt x="449294" y="550926"/>
                  </a:lnTo>
                  <a:lnTo>
                    <a:pt x="541687" y="730472"/>
                  </a:lnTo>
                  <a:lnTo>
                    <a:pt x="583121" y="548640"/>
                  </a:lnTo>
                  <a:lnTo>
                    <a:pt x="812482" y="687419"/>
                  </a:lnTo>
                  <a:lnTo>
                    <a:pt x="730948" y="544449"/>
                  </a:lnTo>
                  <a:lnTo>
                    <a:pt x="909066" y="601885"/>
                  </a:lnTo>
                  <a:lnTo>
                    <a:pt x="695611" y="450342"/>
                  </a:lnTo>
                  <a:close/>
                </a:path>
              </a:pathLst>
            </a:custGeom>
            <a:solidFill>
              <a:schemeClr val="dk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87;p24">
              <a:extLst>
                <a:ext uri="{FF2B5EF4-FFF2-40B4-BE49-F238E27FC236}">
                  <a16:creationId xmlns:a16="http://schemas.microsoft.com/office/drawing/2014/main" id="{C8ADC99D-B7CE-0E6D-F4B5-393DC1FE6FB4}"/>
                </a:ext>
              </a:extLst>
            </p:cNvPr>
            <p:cNvSpPr/>
            <p:nvPr/>
          </p:nvSpPr>
          <p:spPr>
            <a:xfrm>
              <a:off x="9957437" y="1479512"/>
              <a:ext cx="982980" cy="740092"/>
            </a:xfrm>
            <a:custGeom>
              <a:avLst/>
              <a:gdLst/>
              <a:ahLst/>
              <a:cxnLst/>
              <a:rect l="l" t="t" r="r" b="b"/>
              <a:pathLst>
                <a:path w="982980" h="740092" extrusionOk="0">
                  <a:moveTo>
                    <a:pt x="717423" y="443103"/>
                  </a:moveTo>
                  <a:lnTo>
                    <a:pt x="982980" y="368046"/>
                  </a:lnTo>
                  <a:lnTo>
                    <a:pt x="733711" y="331946"/>
                  </a:lnTo>
                  <a:lnTo>
                    <a:pt x="898970" y="194310"/>
                  </a:lnTo>
                  <a:lnTo>
                    <a:pt x="657797" y="248698"/>
                  </a:lnTo>
                  <a:lnTo>
                    <a:pt x="728186" y="52483"/>
                  </a:lnTo>
                  <a:lnTo>
                    <a:pt x="534448" y="207645"/>
                  </a:lnTo>
                  <a:lnTo>
                    <a:pt x="452342" y="0"/>
                  </a:lnTo>
                  <a:lnTo>
                    <a:pt x="404527" y="209836"/>
                  </a:lnTo>
                  <a:lnTo>
                    <a:pt x="194405" y="80772"/>
                  </a:lnTo>
                  <a:lnTo>
                    <a:pt x="302705" y="262795"/>
                  </a:lnTo>
                  <a:lnTo>
                    <a:pt x="63818" y="239363"/>
                  </a:lnTo>
                  <a:lnTo>
                    <a:pt x="247364" y="339757"/>
                  </a:lnTo>
                  <a:lnTo>
                    <a:pt x="0" y="395288"/>
                  </a:lnTo>
                  <a:lnTo>
                    <a:pt x="257746" y="437102"/>
                  </a:lnTo>
                  <a:lnTo>
                    <a:pt x="90011" y="565214"/>
                  </a:lnTo>
                  <a:lnTo>
                    <a:pt x="336995" y="506730"/>
                  </a:lnTo>
                  <a:lnTo>
                    <a:pt x="289370" y="740093"/>
                  </a:lnTo>
                  <a:lnTo>
                    <a:pt x="445389" y="551021"/>
                  </a:lnTo>
                  <a:lnTo>
                    <a:pt x="537781" y="730472"/>
                  </a:lnTo>
                  <a:lnTo>
                    <a:pt x="579215" y="548640"/>
                  </a:lnTo>
                  <a:lnTo>
                    <a:pt x="768668" y="677037"/>
                  </a:lnTo>
                  <a:lnTo>
                    <a:pt x="683228" y="491681"/>
                  </a:lnTo>
                  <a:lnTo>
                    <a:pt x="900208" y="556355"/>
                  </a:lnTo>
                  <a:lnTo>
                    <a:pt x="717423" y="44310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88;p24">
              <a:extLst>
                <a:ext uri="{FF2B5EF4-FFF2-40B4-BE49-F238E27FC236}">
                  <a16:creationId xmlns:a16="http://schemas.microsoft.com/office/drawing/2014/main" id="{712B8BA8-3122-BAD2-AF5F-2A1786F3E424}"/>
                </a:ext>
              </a:extLst>
            </p:cNvPr>
            <p:cNvSpPr/>
            <p:nvPr/>
          </p:nvSpPr>
          <p:spPr>
            <a:xfrm>
              <a:off x="9957437" y="1479512"/>
              <a:ext cx="982980" cy="740092"/>
            </a:xfrm>
            <a:custGeom>
              <a:avLst/>
              <a:gdLst/>
              <a:ahLst/>
              <a:cxnLst/>
              <a:rect l="l" t="t" r="r" b="b"/>
              <a:pathLst>
                <a:path w="982980" h="740092" extrusionOk="0">
                  <a:moveTo>
                    <a:pt x="717423" y="443103"/>
                  </a:moveTo>
                  <a:lnTo>
                    <a:pt x="982980" y="368046"/>
                  </a:lnTo>
                  <a:lnTo>
                    <a:pt x="733711" y="331946"/>
                  </a:lnTo>
                  <a:lnTo>
                    <a:pt x="898970" y="194310"/>
                  </a:lnTo>
                  <a:lnTo>
                    <a:pt x="657797" y="248698"/>
                  </a:lnTo>
                  <a:lnTo>
                    <a:pt x="728186" y="52483"/>
                  </a:lnTo>
                  <a:lnTo>
                    <a:pt x="534448" y="207645"/>
                  </a:lnTo>
                  <a:lnTo>
                    <a:pt x="452342" y="0"/>
                  </a:lnTo>
                  <a:lnTo>
                    <a:pt x="404527" y="209836"/>
                  </a:lnTo>
                  <a:lnTo>
                    <a:pt x="194405" y="80772"/>
                  </a:lnTo>
                  <a:lnTo>
                    <a:pt x="302705" y="262795"/>
                  </a:lnTo>
                  <a:lnTo>
                    <a:pt x="63818" y="239363"/>
                  </a:lnTo>
                  <a:lnTo>
                    <a:pt x="247364" y="339757"/>
                  </a:lnTo>
                  <a:lnTo>
                    <a:pt x="0" y="395288"/>
                  </a:lnTo>
                  <a:lnTo>
                    <a:pt x="257746" y="437102"/>
                  </a:lnTo>
                  <a:lnTo>
                    <a:pt x="90011" y="565214"/>
                  </a:lnTo>
                  <a:lnTo>
                    <a:pt x="336995" y="506730"/>
                  </a:lnTo>
                  <a:lnTo>
                    <a:pt x="289370" y="740093"/>
                  </a:lnTo>
                  <a:lnTo>
                    <a:pt x="445389" y="551021"/>
                  </a:lnTo>
                  <a:lnTo>
                    <a:pt x="537781" y="730472"/>
                  </a:lnTo>
                  <a:lnTo>
                    <a:pt x="579215" y="548640"/>
                  </a:lnTo>
                  <a:lnTo>
                    <a:pt x="768668" y="677037"/>
                  </a:lnTo>
                  <a:lnTo>
                    <a:pt x="683228" y="491681"/>
                  </a:lnTo>
                  <a:lnTo>
                    <a:pt x="900208" y="556355"/>
                  </a:lnTo>
                  <a:lnTo>
                    <a:pt x="717423" y="443103"/>
                  </a:lnTo>
                  <a:close/>
                </a:path>
              </a:pathLst>
            </a:custGeom>
            <a:solidFill>
              <a:srgbClr val="BF4215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" name="Google Shape;213;p24">
            <a:extLst>
              <a:ext uri="{FF2B5EF4-FFF2-40B4-BE49-F238E27FC236}">
                <a16:creationId xmlns:a16="http://schemas.microsoft.com/office/drawing/2014/main" id="{63D1FCB1-BD13-EC2C-692B-A40A9044DFE8}"/>
              </a:ext>
            </a:extLst>
          </p:cNvPr>
          <p:cNvGrpSpPr/>
          <p:nvPr/>
        </p:nvGrpSpPr>
        <p:grpSpPr>
          <a:xfrm rot="1184467">
            <a:off x="11048815" y="224002"/>
            <a:ext cx="996886" cy="546735"/>
            <a:chOff x="8931404" y="1558093"/>
            <a:chExt cx="996886" cy="546735"/>
          </a:xfrm>
        </p:grpSpPr>
        <p:grpSp>
          <p:nvGrpSpPr>
            <p:cNvPr id="15" name="Google Shape;214;p24">
              <a:extLst>
                <a:ext uri="{FF2B5EF4-FFF2-40B4-BE49-F238E27FC236}">
                  <a16:creationId xmlns:a16="http://schemas.microsoft.com/office/drawing/2014/main" id="{534E1B2A-B407-7B67-2F0C-85389B47B702}"/>
                </a:ext>
              </a:extLst>
            </p:cNvPr>
            <p:cNvGrpSpPr/>
            <p:nvPr/>
          </p:nvGrpSpPr>
          <p:grpSpPr>
            <a:xfrm>
              <a:off x="8931404" y="1558093"/>
              <a:ext cx="996886" cy="546735"/>
              <a:chOff x="8931404" y="1558093"/>
              <a:chExt cx="996886" cy="546735"/>
            </a:xfrm>
          </p:grpSpPr>
          <p:sp>
            <p:nvSpPr>
              <p:cNvPr id="22" name="Google Shape;215;p24">
                <a:extLst>
                  <a:ext uri="{FF2B5EF4-FFF2-40B4-BE49-F238E27FC236}">
                    <a16:creationId xmlns:a16="http://schemas.microsoft.com/office/drawing/2014/main" id="{95F73676-CA12-0266-94C4-F416E3129E16}"/>
                  </a:ext>
                </a:extLst>
              </p:cNvPr>
              <p:cNvSpPr/>
              <p:nvPr/>
            </p:nvSpPr>
            <p:spPr>
              <a:xfrm>
                <a:off x="9269923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1" y="546735"/>
                      <a:pt x="0" y="424344"/>
                      <a:pt x="0" y="273368"/>
                    </a:cubicBezTo>
                    <a:cubicBezTo>
                      <a:pt x="0" y="122391"/>
                      <a:pt x="122391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216;p24">
                <a:extLst>
                  <a:ext uri="{FF2B5EF4-FFF2-40B4-BE49-F238E27FC236}">
                    <a16:creationId xmlns:a16="http://schemas.microsoft.com/office/drawing/2014/main" id="{BA9D66FE-BAC2-29B9-2637-082CFCF2FED3}"/>
                  </a:ext>
                </a:extLst>
              </p:cNvPr>
              <p:cNvSpPr/>
              <p:nvPr/>
            </p:nvSpPr>
            <p:spPr>
              <a:xfrm>
                <a:off x="9381556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1" y="546735"/>
                      <a:pt x="0" y="424344"/>
                      <a:pt x="0" y="273368"/>
                    </a:cubicBezTo>
                    <a:cubicBezTo>
                      <a:pt x="0" y="122391"/>
                      <a:pt x="122391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" name="Google Shape;217;p24">
                <a:extLst>
                  <a:ext uri="{FF2B5EF4-FFF2-40B4-BE49-F238E27FC236}">
                    <a16:creationId xmlns:a16="http://schemas.microsoft.com/office/drawing/2014/main" id="{F8896330-AEDF-BCB0-3FF5-8D4662EA9C9B}"/>
                  </a:ext>
                </a:extLst>
              </p:cNvPr>
              <p:cNvSpPr/>
              <p:nvPr/>
            </p:nvSpPr>
            <p:spPr>
              <a:xfrm>
                <a:off x="8931404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1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218;p24">
                <a:extLst>
                  <a:ext uri="{FF2B5EF4-FFF2-40B4-BE49-F238E27FC236}">
                    <a16:creationId xmlns:a16="http://schemas.microsoft.com/office/drawing/2014/main" id="{0343F2C1-9951-5152-395E-441C5574FCD6}"/>
                  </a:ext>
                </a:extLst>
              </p:cNvPr>
              <p:cNvSpPr/>
              <p:nvPr/>
            </p:nvSpPr>
            <p:spPr>
              <a:xfrm>
                <a:off x="9043037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0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" name="Google Shape;219;p24">
              <a:extLst>
                <a:ext uri="{FF2B5EF4-FFF2-40B4-BE49-F238E27FC236}">
                  <a16:creationId xmlns:a16="http://schemas.microsoft.com/office/drawing/2014/main" id="{C4FD479E-D5C5-3F46-BAEE-5A054623E54F}"/>
                </a:ext>
              </a:extLst>
            </p:cNvPr>
            <p:cNvGrpSpPr/>
            <p:nvPr/>
          </p:nvGrpSpPr>
          <p:grpSpPr>
            <a:xfrm>
              <a:off x="9156480" y="1558093"/>
              <a:ext cx="546734" cy="546735"/>
              <a:chOff x="9156480" y="1558093"/>
              <a:chExt cx="546734" cy="546735"/>
            </a:xfrm>
          </p:grpSpPr>
          <p:sp>
            <p:nvSpPr>
              <p:cNvPr id="17" name="Google Shape;220;p24">
                <a:extLst>
                  <a:ext uri="{FF2B5EF4-FFF2-40B4-BE49-F238E27FC236}">
                    <a16:creationId xmlns:a16="http://schemas.microsoft.com/office/drawing/2014/main" id="{62208404-8FD9-FEC1-5A78-29647A28AB00}"/>
                  </a:ext>
                </a:extLst>
              </p:cNvPr>
              <p:cNvSpPr/>
              <p:nvPr/>
            </p:nvSpPr>
            <p:spPr>
              <a:xfrm>
                <a:off x="9156480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0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solidFill>
                <a:srgbClr val="FDE33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221;p24">
                <a:extLst>
                  <a:ext uri="{FF2B5EF4-FFF2-40B4-BE49-F238E27FC236}">
                    <a16:creationId xmlns:a16="http://schemas.microsoft.com/office/drawing/2014/main" id="{6A9F3CA3-CB02-0242-6F55-460CE9F03D7F}"/>
                  </a:ext>
                </a:extLst>
              </p:cNvPr>
              <p:cNvSpPr/>
              <p:nvPr/>
            </p:nvSpPr>
            <p:spPr>
              <a:xfrm>
                <a:off x="9156480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0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solidFill>
                <a:srgbClr val="A6BF80"/>
              </a:solidFill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222;p24">
                <a:extLst>
                  <a:ext uri="{FF2B5EF4-FFF2-40B4-BE49-F238E27FC236}">
                    <a16:creationId xmlns:a16="http://schemas.microsoft.com/office/drawing/2014/main" id="{FD287823-80D8-7ECD-5E28-F40196F7264B}"/>
                  </a:ext>
                </a:extLst>
              </p:cNvPr>
              <p:cNvSpPr/>
              <p:nvPr/>
            </p:nvSpPr>
            <p:spPr>
              <a:xfrm>
                <a:off x="9271351" y="1798885"/>
                <a:ext cx="316801" cy="230600"/>
              </a:xfrm>
              <a:custGeom>
                <a:avLst/>
                <a:gdLst/>
                <a:ahLst/>
                <a:cxnLst/>
                <a:rect l="l" t="t" r="r" b="b"/>
                <a:pathLst>
                  <a:path w="316801" h="230600" extrusionOk="0">
                    <a:moveTo>
                      <a:pt x="316802" y="0"/>
                    </a:moveTo>
                    <a:lnTo>
                      <a:pt x="316802" y="72200"/>
                    </a:lnTo>
                    <a:cubicBezTo>
                      <a:pt x="316802" y="159639"/>
                      <a:pt x="245936" y="230600"/>
                      <a:pt x="158401" y="230600"/>
                    </a:cubicBezTo>
                    <a:lnTo>
                      <a:pt x="158401" y="230600"/>
                    </a:lnTo>
                    <a:cubicBezTo>
                      <a:pt x="70961" y="230600"/>
                      <a:pt x="0" y="159734"/>
                      <a:pt x="0" y="72200"/>
                    </a:cubicBez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223;p24">
                <a:extLst>
                  <a:ext uri="{FF2B5EF4-FFF2-40B4-BE49-F238E27FC236}">
                    <a16:creationId xmlns:a16="http://schemas.microsoft.com/office/drawing/2014/main" id="{39A61264-43E1-15E8-7A1E-695F1DE0C368}"/>
                  </a:ext>
                </a:extLst>
              </p:cNvPr>
              <p:cNvSpPr/>
              <p:nvPr/>
            </p:nvSpPr>
            <p:spPr>
              <a:xfrm>
                <a:off x="9329644" y="1659249"/>
                <a:ext cx="70675" cy="172211"/>
              </a:xfrm>
              <a:custGeom>
                <a:avLst/>
                <a:gdLst/>
                <a:ahLst/>
                <a:cxnLst/>
                <a:rect l="l" t="t" r="r" b="b"/>
                <a:pathLst>
                  <a:path w="70675" h="172211" extrusionOk="0">
                    <a:moveTo>
                      <a:pt x="70676" y="86106"/>
                    </a:moveTo>
                    <a:cubicBezTo>
                      <a:pt x="70676" y="133636"/>
                      <a:pt x="54864" y="172212"/>
                      <a:pt x="35338" y="172212"/>
                    </a:cubicBezTo>
                    <a:cubicBezTo>
                      <a:pt x="15812" y="172212"/>
                      <a:pt x="0" y="133636"/>
                      <a:pt x="0" y="86106"/>
                    </a:cubicBezTo>
                    <a:cubicBezTo>
                      <a:pt x="0" y="38576"/>
                      <a:pt x="15812" y="0"/>
                      <a:pt x="35338" y="0"/>
                    </a:cubicBezTo>
                    <a:cubicBezTo>
                      <a:pt x="54864" y="0"/>
                      <a:pt x="70676" y="38576"/>
                      <a:pt x="70676" y="86106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24;p24">
                <a:extLst>
                  <a:ext uri="{FF2B5EF4-FFF2-40B4-BE49-F238E27FC236}">
                    <a16:creationId xmlns:a16="http://schemas.microsoft.com/office/drawing/2014/main" id="{9AC2C1D9-72D6-C71B-4EB8-4D3C19A45622}"/>
                  </a:ext>
                </a:extLst>
              </p:cNvPr>
              <p:cNvSpPr/>
              <p:nvPr/>
            </p:nvSpPr>
            <p:spPr>
              <a:xfrm>
                <a:off x="9459280" y="1659249"/>
                <a:ext cx="70675" cy="172211"/>
              </a:xfrm>
              <a:custGeom>
                <a:avLst/>
                <a:gdLst/>
                <a:ahLst/>
                <a:cxnLst/>
                <a:rect l="l" t="t" r="r" b="b"/>
                <a:pathLst>
                  <a:path w="70675" h="172211" extrusionOk="0">
                    <a:moveTo>
                      <a:pt x="70675" y="86106"/>
                    </a:moveTo>
                    <a:cubicBezTo>
                      <a:pt x="70675" y="133636"/>
                      <a:pt x="54864" y="172212"/>
                      <a:pt x="35338" y="172212"/>
                    </a:cubicBezTo>
                    <a:cubicBezTo>
                      <a:pt x="15812" y="172212"/>
                      <a:pt x="0" y="133636"/>
                      <a:pt x="0" y="86106"/>
                    </a:cubicBezTo>
                    <a:cubicBezTo>
                      <a:pt x="0" y="38576"/>
                      <a:pt x="15812" y="0"/>
                      <a:pt x="35338" y="0"/>
                    </a:cubicBezTo>
                    <a:cubicBezTo>
                      <a:pt x="54864" y="0"/>
                      <a:pt x="70675" y="38576"/>
                      <a:pt x="70675" y="86106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6" name="Google Shape;290;p25">
            <a:extLst>
              <a:ext uri="{FF2B5EF4-FFF2-40B4-BE49-F238E27FC236}">
                <a16:creationId xmlns:a16="http://schemas.microsoft.com/office/drawing/2014/main" id="{74FD52B0-1A9D-D10F-E1C1-06D9904D6880}"/>
              </a:ext>
            </a:extLst>
          </p:cNvPr>
          <p:cNvGrpSpPr/>
          <p:nvPr/>
        </p:nvGrpSpPr>
        <p:grpSpPr>
          <a:xfrm rot="20862059">
            <a:off x="11329421" y="6116924"/>
            <a:ext cx="799002" cy="631251"/>
            <a:chOff x="7946233" y="1488751"/>
            <a:chExt cx="867443" cy="685323"/>
          </a:xfrm>
        </p:grpSpPr>
        <p:sp>
          <p:nvSpPr>
            <p:cNvPr id="27" name="Google Shape;291;p25">
              <a:extLst>
                <a:ext uri="{FF2B5EF4-FFF2-40B4-BE49-F238E27FC236}">
                  <a16:creationId xmlns:a16="http://schemas.microsoft.com/office/drawing/2014/main" id="{5FB9FCEB-0645-CC64-79E5-F0C41BBE8248}"/>
                </a:ext>
              </a:extLst>
            </p:cNvPr>
            <p:cNvSpPr/>
            <p:nvPr/>
          </p:nvSpPr>
          <p:spPr>
            <a:xfrm>
              <a:off x="7946233" y="1569428"/>
              <a:ext cx="866108" cy="604646"/>
            </a:xfrm>
            <a:custGeom>
              <a:avLst/>
              <a:gdLst/>
              <a:ahLst/>
              <a:cxnLst/>
              <a:rect l="l" t="t" r="r" b="b"/>
              <a:pathLst>
                <a:path w="866108" h="604646" extrusionOk="0">
                  <a:moveTo>
                    <a:pt x="272320" y="529876"/>
                  </a:moveTo>
                  <a:lnTo>
                    <a:pt x="866108" y="388525"/>
                  </a:lnTo>
                  <a:lnTo>
                    <a:pt x="702659" y="0"/>
                  </a:lnTo>
                  <a:lnTo>
                    <a:pt x="186404" y="325755"/>
                  </a:lnTo>
                  <a:lnTo>
                    <a:pt x="154972" y="251079"/>
                  </a:lnTo>
                  <a:cubicBezTo>
                    <a:pt x="154972" y="251079"/>
                    <a:pt x="134684" y="381857"/>
                    <a:pt x="0" y="524351"/>
                  </a:cubicBezTo>
                  <a:cubicBezTo>
                    <a:pt x="196025" y="527685"/>
                    <a:pt x="303752" y="604647"/>
                    <a:pt x="303752" y="604647"/>
                  </a:cubicBezTo>
                  <a:lnTo>
                    <a:pt x="272320" y="529971"/>
                  </a:lnTo>
                  <a:close/>
                </a:path>
              </a:pathLst>
            </a:custGeom>
            <a:solidFill>
              <a:schemeClr val="dk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92;p25">
              <a:extLst>
                <a:ext uri="{FF2B5EF4-FFF2-40B4-BE49-F238E27FC236}">
                  <a16:creationId xmlns:a16="http://schemas.microsoft.com/office/drawing/2014/main" id="{6B0D0563-DC15-71A0-77F2-41F9CD1560B1}"/>
                </a:ext>
              </a:extLst>
            </p:cNvPr>
            <p:cNvSpPr/>
            <p:nvPr/>
          </p:nvSpPr>
          <p:spPr>
            <a:xfrm>
              <a:off x="7947472" y="1488751"/>
              <a:ext cx="866203" cy="604646"/>
            </a:xfrm>
            <a:custGeom>
              <a:avLst/>
              <a:gdLst/>
              <a:ahLst/>
              <a:cxnLst/>
              <a:rect l="l" t="t" r="r" b="b"/>
              <a:pathLst>
                <a:path w="866203" h="604646" extrusionOk="0">
                  <a:moveTo>
                    <a:pt x="272415" y="529971"/>
                  </a:moveTo>
                  <a:lnTo>
                    <a:pt x="866203" y="388620"/>
                  </a:lnTo>
                  <a:lnTo>
                    <a:pt x="702659" y="0"/>
                  </a:lnTo>
                  <a:lnTo>
                    <a:pt x="186404" y="325755"/>
                  </a:lnTo>
                  <a:lnTo>
                    <a:pt x="154972" y="251079"/>
                  </a:lnTo>
                  <a:cubicBezTo>
                    <a:pt x="154972" y="251079"/>
                    <a:pt x="134684" y="381857"/>
                    <a:pt x="0" y="524351"/>
                  </a:cubicBezTo>
                  <a:cubicBezTo>
                    <a:pt x="196024" y="527685"/>
                    <a:pt x="303752" y="604647"/>
                    <a:pt x="303752" y="604647"/>
                  </a:cubicBezTo>
                  <a:lnTo>
                    <a:pt x="272320" y="529971"/>
                  </a:lnTo>
                  <a:close/>
                </a:path>
              </a:pathLst>
            </a:custGeom>
            <a:solidFill>
              <a:srgbClr val="FF705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3;p25">
              <a:extLst>
                <a:ext uri="{FF2B5EF4-FFF2-40B4-BE49-F238E27FC236}">
                  <a16:creationId xmlns:a16="http://schemas.microsoft.com/office/drawing/2014/main" id="{F4F056CB-FF94-FB56-9CC7-C2EE670852CD}"/>
                </a:ext>
              </a:extLst>
            </p:cNvPr>
            <p:cNvSpPr/>
            <p:nvPr/>
          </p:nvSpPr>
          <p:spPr>
            <a:xfrm>
              <a:off x="7947473" y="1488751"/>
              <a:ext cx="866203" cy="604646"/>
            </a:xfrm>
            <a:custGeom>
              <a:avLst/>
              <a:gdLst/>
              <a:ahLst/>
              <a:cxnLst/>
              <a:rect l="l" t="t" r="r" b="b"/>
              <a:pathLst>
                <a:path w="866203" h="604646" extrusionOk="0">
                  <a:moveTo>
                    <a:pt x="272415" y="529971"/>
                  </a:moveTo>
                  <a:lnTo>
                    <a:pt x="866203" y="388620"/>
                  </a:lnTo>
                  <a:lnTo>
                    <a:pt x="702659" y="0"/>
                  </a:lnTo>
                  <a:lnTo>
                    <a:pt x="186404" y="325755"/>
                  </a:lnTo>
                  <a:lnTo>
                    <a:pt x="154972" y="251079"/>
                  </a:lnTo>
                  <a:cubicBezTo>
                    <a:pt x="154972" y="251079"/>
                    <a:pt x="134684" y="381857"/>
                    <a:pt x="0" y="524351"/>
                  </a:cubicBezTo>
                  <a:cubicBezTo>
                    <a:pt x="196024" y="527685"/>
                    <a:pt x="303752" y="604647"/>
                    <a:pt x="303752" y="604647"/>
                  </a:cubicBezTo>
                  <a:lnTo>
                    <a:pt x="272320" y="529971"/>
                  </a:lnTo>
                  <a:close/>
                </a:path>
              </a:pathLst>
            </a:custGeom>
            <a:solidFill>
              <a:srgbClr val="73434F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FF4D8AD2-D6D4-2277-B433-DB75202B154D}"/>
              </a:ext>
            </a:extLst>
          </p:cNvPr>
          <p:cNvSpPr txBox="1"/>
          <p:nvPr/>
        </p:nvSpPr>
        <p:spPr>
          <a:xfrm>
            <a:off x="4550430" y="2013181"/>
            <a:ext cx="5325437" cy="8309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</a:pP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raio </a:t>
            </a:r>
            <a:r>
              <a:rPr lang="pt-BR" sz="2400" b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tem a mesma medida do lado do hexágono regular.</a:t>
            </a:r>
            <a:endParaRPr lang="pt-BR" sz="1800" dirty="0"/>
          </a:p>
        </p:txBody>
      </p:sp>
      <p:grpSp>
        <p:nvGrpSpPr>
          <p:cNvPr id="43" name="Agrupar 42">
            <a:extLst>
              <a:ext uri="{FF2B5EF4-FFF2-40B4-BE49-F238E27FC236}">
                <a16:creationId xmlns:a16="http://schemas.microsoft.com/office/drawing/2014/main" id="{C62F6E4D-38D7-7F42-6FB9-06BD7B7FD1F5}"/>
              </a:ext>
            </a:extLst>
          </p:cNvPr>
          <p:cNvGrpSpPr/>
          <p:nvPr/>
        </p:nvGrpSpPr>
        <p:grpSpPr>
          <a:xfrm>
            <a:off x="1249649" y="2887588"/>
            <a:ext cx="2484855" cy="2391984"/>
            <a:chOff x="4466590" y="2193203"/>
            <a:chExt cx="3141410" cy="3024000"/>
          </a:xfrm>
        </p:grpSpPr>
        <p:sp>
          <p:nvSpPr>
            <p:cNvPr id="30" name="Elipse 29">
              <a:extLst>
                <a:ext uri="{FF2B5EF4-FFF2-40B4-BE49-F238E27FC236}">
                  <a16:creationId xmlns:a16="http://schemas.microsoft.com/office/drawing/2014/main" id="{D6164C98-E36C-5986-5F40-6903E8EC02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584000" y="2193203"/>
              <a:ext cx="3024000" cy="3024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31" name="Conector reto 30">
              <a:extLst>
                <a:ext uri="{FF2B5EF4-FFF2-40B4-BE49-F238E27FC236}">
                  <a16:creationId xmlns:a16="http://schemas.microsoft.com/office/drawing/2014/main" id="{8DE1AE76-C407-6B32-858F-CF365B8E755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0" y="3637082"/>
              <a:ext cx="0" cy="1267634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Elipse 31">
              <a:extLst>
                <a:ext uri="{FF2B5EF4-FFF2-40B4-BE49-F238E27FC236}">
                  <a16:creationId xmlns:a16="http://schemas.microsoft.com/office/drawing/2014/main" id="{C4A76283-396F-57BF-7640-2A5C47177187}"/>
                </a:ext>
              </a:extLst>
            </p:cNvPr>
            <p:cNvSpPr/>
            <p:nvPr/>
          </p:nvSpPr>
          <p:spPr>
            <a:xfrm>
              <a:off x="6036564" y="3577646"/>
              <a:ext cx="118872" cy="118872"/>
            </a:xfrm>
            <a:prstGeom prst="ellipse">
              <a:avLst/>
            </a:prstGeom>
            <a:solidFill>
              <a:srgbClr val="A6BF8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3" name="CaixaDeTexto 32">
              <a:extLst>
                <a:ext uri="{FF2B5EF4-FFF2-40B4-BE49-F238E27FC236}">
                  <a16:creationId xmlns:a16="http://schemas.microsoft.com/office/drawing/2014/main" id="{EBBBBFF8-02F0-8EA2-7BAD-D0779DE368DC}"/>
                </a:ext>
              </a:extLst>
            </p:cNvPr>
            <p:cNvSpPr txBox="1"/>
            <p:nvPr/>
          </p:nvSpPr>
          <p:spPr>
            <a:xfrm>
              <a:off x="5668263" y="3284096"/>
              <a:ext cx="263510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100" b="1" dirty="0">
                  <a:solidFill>
                    <a:srgbClr val="7030A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</a:t>
              </a:r>
            </a:p>
          </p:txBody>
        </p:sp>
        <p:sp>
          <p:nvSpPr>
            <p:cNvPr id="34" name="CaixaDeTexto 33">
              <a:extLst>
                <a:ext uri="{FF2B5EF4-FFF2-40B4-BE49-F238E27FC236}">
                  <a16:creationId xmlns:a16="http://schemas.microsoft.com/office/drawing/2014/main" id="{275CECCC-3CC3-958A-A203-6098FEA29510}"/>
                </a:ext>
              </a:extLst>
            </p:cNvPr>
            <p:cNvSpPr txBox="1"/>
            <p:nvPr/>
          </p:nvSpPr>
          <p:spPr>
            <a:xfrm>
              <a:off x="5757696" y="4072675"/>
              <a:ext cx="315386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100" b="1" dirty="0">
                  <a:solidFill>
                    <a:srgbClr val="00B05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</a:t>
              </a:r>
            </a:p>
          </p:txBody>
        </p:sp>
        <p:sp>
          <p:nvSpPr>
            <p:cNvPr id="40" name="CaixaDeTexto 39">
              <a:extLst>
                <a:ext uri="{FF2B5EF4-FFF2-40B4-BE49-F238E27FC236}">
                  <a16:creationId xmlns:a16="http://schemas.microsoft.com/office/drawing/2014/main" id="{52B6CECC-7AA1-5FB2-967A-94C1127E884E}"/>
                </a:ext>
              </a:extLst>
            </p:cNvPr>
            <p:cNvSpPr txBox="1"/>
            <p:nvPr/>
          </p:nvSpPr>
          <p:spPr>
            <a:xfrm>
              <a:off x="4466590" y="2761953"/>
              <a:ext cx="376820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1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</a:t>
              </a:r>
            </a:p>
          </p:txBody>
        </p:sp>
        <p:sp>
          <p:nvSpPr>
            <p:cNvPr id="41" name="CaixaDeTexto 40">
              <a:extLst>
                <a:ext uri="{FF2B5EF4-FFF2-40B4-BE49-F238E27FC236}">
                  <a16:creationId xmlns:a16="http://schemas.microsoft.com/office/drawing/2014/main" id="{407CBB93-1147-7C09-6536-B9BA811164A0}"/>
                </a:ext>
              </a:extLst>
            </p:cNvPr>
            <p:cNvSpPr txBox="1"/>
            <p:nvPr/>
          </p:nvSpPr>
          <p:spPr>
            <a:xfrm>
              <a:off x="6541911" y="3776747"/>
              <a:ext cx="315386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100" b="1" dirty="0">
                  <a:solidFill>
                    <a:srgbClr val="0070C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</a:t>
              </a:r>
            </a:p>
          </p:txBody>
        </p:sp>
        <p:sp>
          <p:nvSpPr>
            <p:cNvPr id="42" name="Hexágono 41">
              <a:extLst>
                <a:ext uri="{FF2B5EF4-FFF2-40B4-BE49-F238E27FC236}">
                  <a16:creationId xmlns:a16="http://schemas.microsoft.com/office/drawing/2014/main" id="{C1E05681-DCEA-429C-BF0C-AFECE600B926}"/>
                </a:ext>
              </a:extLst>
            </p:cNvPr>
            <p:cNvSpPr/>
            <p:nvPr/>
          </p:nvSpPr>
          <p:spPr>
            <a:xfrm>
              <a:off x="4602699" y="2501461"/>
              <a:ext cx="2973752" cy="2403255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4" name="CaixaDeTexto 53">
              <a:extLst>
                <a:ext uri="{FF2B5EF4-FFF2-40B4-BE49-F238E27FC236}">
                  <a16:creationId xmlns:a16="http://schemas.microsoft.com/office/drawing/2014/main" id="{AD61E7BD-C09F-74D1-C093-9BFFBB6CA94A}"/>
                </a:ext>
              </a:extLst>
            </p:cNvPr>
            <p:cNvSpPr txBox="1"/>
            <p:nvPr/>
          </p:nvSpPr>
          <p:spPr>
            <a:xfrm>
              <a:off x="5362414" y="3803807"/>
              <a:ext cx="315386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100" b="1" dirty="0">
                  <a:solidFill>
                    <a:srgbClr val="0070C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</a:t>
              </a:r>
            </a:p>
          </p:txBody>
        </p:sp>
      </p:grpSp>
      <p:sp>
        <p:nvSpPr>
          <p:cNvPr id="3" name="Retângulo 2">
            <a:extLst>
              <a:ext uri="{FF2B5EF4-FFF2-40B4-BE49-F238E27FC236}">
                <a16:creationId xmlns:a16="http://schemas.microsoft.com/office/drawing/2014/main" id="{DC217CE6-5D25-4F09-28AE-55C40D7A1794}"/>
              </a:ext>
            </a:extLst>
          </p:cNvPr>
          <p:cNvSpPr/>
          <p:nvPr/>
        </p:nvSpPr>
        <p:spPr>
          <a:xfrm>
            <a:off x="770562" y="995504"/>
            <a:ext cx="5513413" cy="566601"/>
          </a:xfrm>
          <a:prstGeom prst="rect">
            <a:avLst/>
          </a:prstGeom>
          <a:solidFill>
            <a:srgbClr val="A6BF80"/>
          </a:solidFill>
          <a:ln>
            <a:solidFill>
              <a:schemeClr val="tx1"/>
            </a:solidFill>
          </a:ln>
          <a:effectLst>
            <a:outerShdw dist="101600" dir="2940000" algn="ctr" rotWithShape="0">
              <a:srgbClr val="000000">
                <a:alpha val="94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Hexágono Regular Inscrito</a:t>
            </a:r>
          </a:p>
        </p:txBody>
      </p:sp>
      <p:sp>
        <p:nvSpPr>
          <p:cNvPr id="36" name="Retângulo 35">
            <a:extLst>
              <a:ext uri="{FF2B5EF4-FFF2-40B4-BE49-F238E27FC236}">
                <a16:creationId xmlns:a16="http://schemas.microsoft.com/office/drawing/2014/main" id="{20C9FEA8-0725-AA13-FDA9-EA424B3B88DF}"/>
              </a:ext>
            </a:extLst>
          </p:cNvPr>
          <p:cNvSpPr/>
          <p:nvPr/>
        </p:nvSpPr>
        <p:spPr>
          <a:xfrm>
            <a:off x="1010106" y="1515558"/>
            <a:ext cx="3120517" cy="419535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  <a:effectLst>
            <a:outerShdw dist="101600" dir="2940000" algn="ctr" rotWithShape="0">
              <a:srgbClr val="000000">
                <a:alpha val="94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 uma circunferência</a:t>
            </a:r>
          </a:p>
        </p:txBody>
      </p: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3C4E5990-0032-43B8-C9B4-5D6F053D5E4B}"/>
              </a:ext>
            </a:extLst>
          </p:cNvPr>
          <p:cNvCxnSpPr>
            <a:cxnSpLocks/>
            <a:stCxn id="42" idx="1"/>
            <a:endCxn id="32" idx="5"/>
          </p:cNvCxnSpPr>
          <p:nvPr/>
        </p:nvCxnSpPr>
        <p:spPr>
          <a:xfrm flipH="1" flipV="1">
            <a:off x="2571756" y="4062940"/>
            <a:ext cx="662549" cy="969455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ector reto 49">
            <a:extLst>
              <a:ext uri="{FF2B5EF4-FFF2-40B4-BE49-F238E27FC236}">
                <a16:creationId xmlns:a16="http://schemas.microsoft.com/office/drawing/2014/main" id="{A0366809-416C-8312-82F7-1D46C6AFBD93}"/>
              </a:ext>
            </a:extLst>
          </p:cNvPr>
          <p:cNvCxnSpPr>
            <a:cxnSpLocks/>
            <a:stCxn id="42" idx="2"/>
            <a:endCxn id="32" idx="3"/>
          </p:cNvCxnSpPr>
          <p:nvPr/>
        </p:nvCxnSpPr>
        <p:spPr>
          <a:xfrm flipV="1">
            <a:off x="1832555" y="4062940"/>
            <a:ext cx="672713" cy="969455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Google Shape;333;p26">
                <a:extLst>
                  <a:ext uri="{FF2B5EF4-FFF2-40B4-BE49-F238E27FC236}">
                    <a16:creationId xmlns:a16="http://schemas.microsoft.com/office/drawing/2014/main" id="{F23F8DE7-854E-8A06-62A5-C68F4697BB77}"/>
                  </a:ext>
                </a:extLst>
              </p:cNvPr>
              <p:cNvSpPr txBox="1"/>
              <p:nvPr/>
            </p:nvSpPr>
            <p:spPr>
              <a:xfrm>
                <a:off x="4511276" y="2908241"/>
                <a:ext cx="2391984" cy="86455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sSupPr>
                        <m:e>
                          <m:r>
                            <a:rPr lang="pt-BR" sz="24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𝐿</m:t>
                          </m:r>
                        </m:e>
                        <m:sup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2</m:t>
                          </m:r>
                        </m:sup>
                      </m:sSup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=</m:t>
                      </m:r>
                      <m:sSup>
                        <m:sSupPr>
                          <m:ctrlP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sSupPr>
                        <m:e>
                          <m:r>
                            <a:rPr lang="pt-BR" sz="240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𝑎</m:t>
                          </m:r>
                        </m:e>
                        <m:sup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2</m:t>
                          </m:r>
                        </m:sup>
                      </m:sSup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+</m:t>
                      </m:r>
                      <m:sSup>
                        <m:sSupPr>
                          <m:ctrlP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pt-BR" sz="2400" b="0" i="1" smtClean="0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  <a:sym typeface="Calibri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pt-BR" sz="2400" b="0" i="1" smtClean="0">
                                      <a:solidFill>
                                        <a:schemeClr val="dk1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Calibri" panose="020F0502020204030204" pitchFamily="34" charset="0"/>
                                      <a:sym typeface="Calibri"/>
                                    </a:rPr>
                                  </m:ctrlPr>
                                </m:fPr>
                                <m:num>
                                  <m:r>
                                    <a:rPr lang="pt-BR" sz="24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Calibri" panose="020F0502020204030204" pitchFamily="34" charset="0"/>
                                      <a:sym typeface="Calibri"/>
                                    </a:rPr>
                                    <m:t>𝐿</m:t>
                                  </m:r>
                                </m:num>
                                <m:den>
                                  <m:r>
                                    <a:rPr lang="pt-BR" sz="2400" b="0" i="1" smtClean="0">
                                      <a:solidFill>
                                        <a:schemeClr val="dk1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Calibri" panose="020F0502020204030204" pitchFamily="34" charset="0"/>
                                      <a:sym typeface="Calibri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sz="2400" dirty="0">
                  <a:solidFill>
                    <a:schemeClr val="dk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endParaRPr>
              </a:p>
            </p:txBody>
          </p:sp>
        </mc:Choice>
        <mc:Fallback xmlns="">
          <p:sp>
            <p:nvSpPr>
              <p:cNvPr id="55" name="Google Shape;333;p26">
                <a:extLst>
                  <a:ext uri="{FF2B5EF4-FFF2-40B4-BE49-F238E27FC236}">
                    <a16:creationId xmlns:a16="http://schemas.microsoft.com/office/drawing/2014/main" id="{F23F8DE7-854E-8A06-62A5-C68F4697BB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1276" y="2908241"/>
                <a:ext cx="2391984" cy="86455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Google Shape;333;p26">
                <a:extLst>
                  <a:ext uri="{FF2B5EF4-FFF2-40B4-BE49-F238E27FC236}">
                    <a16:creationId xmlns:a16="http://schemas.microsoft.com/office/drawing/2014/main" id="{50D29BB8-D929-86E8-FBF4-711B64C60337}"/>
                  </a:ext>
                </a:extLst>
              </p:cNvPr>
              <p:cNvSpPr txBox="1"/>
              <p:nvPr/>
            </p:nvSpPr>
            <p:spPr>
              <a:xfrm>
                <a:off x="4511276" y="3751942"/>
                <a:ext cx="2391984" cy="86455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pt-B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sSupPr>
                        <m:e>
                          <m:r>
                            <a:rPr lang="pt-BR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𝐿</m:t>
                          </m:r>
                        </m:e>
                        <m:sup>
                          <m:r>
                            <a:rPr lang="pt-B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2</m:t>
                          </m:r>
                        </m:sup>
                      </m:sSup>
                      <m:r>
                        <a:rPr lang="pt-BR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−</m:t>
                      </m:r>
                      <m:sSup>
                        <m:sSupPr>
                          <m:ctrlPr>
                            <a:rPr lang="pt-B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pt-BR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  <a:sym typeface="Calibri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pt-BR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Calibri" panose="020F0502020204030204" pitchFamily="34" charset="0"/>
                                      <a:sym typeface="Calibri"/>
                                    </a:rPr>
                                  </m:ctrlPr>
                                </m:fPr>
                                <m:num>
                                  <m:r>
                                    <a:rPr lang="pt-BR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Calibri" panose="020F0502020204030204" pitchFamily="34" charset="0"/>
                                      <a:sym typeface="Calibri"/>
                                    </a:rPr>
                                    <m:t>𝐿</m:t>
                                  </m:r>
                                </m:num>
                                <m:den>
                                  <m:r>
                                    <a:rPr lang="pt-BR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Calibri" panose="020F0502020204030204" pitchFamily="34" charset="0"/>
                                      <a:sym typeface="Calibri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pt-B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2</m:t>
                          </m:r>
                        </m:sup>
                      </m:sSup>
                      <m:r>
                        <a:rPr lang="pt-BR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=</m:t>
                      </m:r>
                      <m:sSup>
                        <m:sSupPr>
                          <m:ctrlPr>
                            <a:rPr lang="pt-B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sSupPr>
                        <m:e>
                          <m:r>
                            <a:rPr lang="pt-B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𝑎</m:t>
                          </m:r>
                        </m:e>
                        <m:sup>
                          <m:r>
                            <a:rPr lang="pt-B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sz="2400" dirty="0">
                  <a:solidFill>
                    <a:schemeClr val="dk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endParaRPr>
              </a:p>
            </p:txBody>
          </p:sp>
        </mc:Choice>
        <mc:Fallback xmlns="">
          <p:sp>
            <p:nvSpPr>
              <p:cNvPr id="56" name="Google Shape;333;p26">
                <a:extLst>
                  <a:ext uri="{FF2B5EF4-FFF2-40B4-BE49-F238E27FC236}">
                    <a16:creationId xmlns:a16="http://schemas.microsoft.com/office/drawing/2014/main" id="{50D29BB8-D929-86E8-FBF4-711B64C603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1276" y="3751942"/>
                <a:ext cx="2391984" cy="86455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Google Shape;333;p26">
                <a:extLst>
                  <a:ext uri="{FF2B5EF4-FFF2-40B4-BE49-F238E27FC236}">
                    <a16:creationId xmlns:a16="http://schemas.microsoft.com/office/drawing/2014/main" id="{1DB9FD7E-D013-2B66-0FA4-39A523A31F52}"/>
                  </a:ext>
                </a:extLst>
              </p:cNvPr>
              <p:cNvSpPr txBox="1"/>
              <p:nvPr/>
            </p:nvSpPr>
            <p:spPr>
              <a:xfrm>
                <a:off x="4511276" y="4516493"/>
                <a:ext cx="2021871" cy="85429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pt-B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sSupPr>
                        <m:e>
                          <m:r>
                            <a:rPr lang="pt-BR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𝐿</m:t>
                          </m:r>
                        </m:e>
                        <m:sup>
                          <m:r>
                            <a:rPr lang="pt-B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2</m:t>
                          </m:r>
                        </m:sup>
                      </m:sSup>
                      <m:r>
                        <a:rPr lang="pt-BR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−</m:t>
                      </m:r>
                      <m:sSup>
                        <m:sSupPr>
                          <m:ctrlPr>
                            <a:rPr lang="pt-B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pt-BR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  <a:sym typeface="Calibri"/>
                                </a:rPr>
                              </m:ctrlPr>
                            </m:fPr>
                            <m:num>
                              <m:r>
                                <a:rPr lang="pt-BR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  <a:sym typeface="Calibri"/>
                                </a:rPr>
                                <m:t>𝐿</m:t>
                              </m:r>
                            </m:num>
                            <m:den>
                              <m:r>
                                <a:rPr lang="pt-BR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  <a:sym typeface="Calibri"/>
                                </a:rPr>
                                <m:t>4</m:t>
                              </m:r>
                            </m:den>
                          </m:f>
                        </m:e>
                        <m:sup>
                          <m:r>
                            <a:rPr lang="pt-B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2</m:t>
                          </m:r>
                        </m:sup>
                      </m:sSup>
                      <m:r>
                        <a:rPr lang="pt-BR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=</m:t>
                      </m:r>
                      <m:sSup>
                        <m:sSupPr>
                          <m:ctrlPr>
                            <a:rPr lang="pt-B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sSupPr>
                        <m:e>
                          <m:r>
                            <a:rPr lang="pt-B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𝑎</m:t>
                          </m:r>
                        </m:e>
                        <m:sup>
                          <m:r>
                            <a:rPr lang="pt-B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sz="2400" dirty="0">
                  <a:solidFill>
                    <a:schemeClr val="dk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endParaRPr>
              </a:p>
            </p:txBody>
          </p:sp>
        </mc:Choice>
        <mc:Fallback xmlns="">
          <p:sp>
            <p:nvSpPr>
              <p:cNvPr id="57" name="Google Shape;333;p26">
                <a:extLst>
                  <a:ext uri="{FF2B5EF4-FFF2-40B4-BE49-F238E27FC236}">
                    <a16:creationId xmlns:a16="http://schemas.microsoft.com/office/drawing/2014/main" id="{1DB9FD7E-D013-2B66-0FA4-39A523A31F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1276" y="4516493"/>
                <a:ext cx="2021871" cy="8542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Google Shape;333;p26">
                <a:extLst>
                  <a:ext uri="{FF2B5EF4-FFF2-40B4-BE49-F238E27FC236}">
                    <a16:creationId xmlns:a16="http://schemas.microsoft.com/office/drawing/2014/main" id="{F12AB91D-B460-92AD-1160-4613748A0F78}"/>
                  </a:ext>
                </a:extLst>
              </p:cNvPr>
              <p:cNvSpPr txBox="1"/>
              <p:nvPr/>
            </p:nvSpPr>
            <p:spPr>
              <a:xfrm>
                <a:off x="4511277" y="5351778"/>
                <a:ext cx="1584724" cy="8567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pt-B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sSupPr>
                        <m:e>
                          <m:r>
                            <a:rPr lang="pt-B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𝑎</m:t>
                          </m:r>
                        </m:e>
                        <m:sup>
                          <m:r>
                            <a:rPr lang="pt-B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2</m:t>
                          </m:r>
                        </m:sup>
                      </m:sSup>
                      <m:r>
                        <a:rPr lang="pt-BR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−</m:t>
                      </m:r>
                      <m:sSup>
                        <m:sSupPr>
                          <m:ctrlPr>
                            <a:rPr lang="pt-B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pt-BR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  <a:sym typeface="Calibri"/>
                                </a:rPr>
                              </m:ctrlPr>
                            </m:fPr>
                            <m:num>
                              <m:r>
                                <a:rPr lang="pt-BR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  <a:sym typeface="Calibri"/>
                                </a:rPr>
                                <m:t>3</m:t>
                              </m:r>
                              <m:r>
                                <a:rPr lang="pt-BR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  <a:sym typeface="Calibri"/>
                                </a:rPr>
                                <m:t>𝐿</m:t>
                              </m:r>
                            </m:num>
                            <m:den>
                              <m:r>
                                <a:rPr lang="pt-BR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  <a:sym typeface="Calibri"/>
                                </a:rPr>
                                <m:t>4</m:t>
                              </m:r>
                            </m:den>
                          </m:f>
                        </m:e>
                        <m:sup>
                          <m:r>
                            <a:rPr lang="pt-B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sz="2400" dirty="0">
                  <a:solidFill>
                    <a:schemeClr val="dk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endParaRPr>
              </a:p>
            </p:txBody>
          </p:sp>
        </mc:Choice>
        <mc:Fallback xmlns="">
          <p:sp>
            <p:nvSpPr>
              <p:cNvPr id="58" name="Google Shape;333;p26">
                <a:extLst>
                  <a:ext uri="{FF2B5EF4-FFF2-40B4-BE49-F238E27FC236}">
                    <a16:creationId xmlns:a16="http://schemas.microsoft.com/office/drawing/2014/main" id="{F12AB91D-B460-92AD-1160-4613748A0F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1277" y="5351778"/>
                <a:ext cx="1584724" cy="85673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CaixaDeTexto 58">
                <a:extLst>
                  <a:ext uri="{FF2B5EF4-FFF2-40B4-BE49-F238E27FC236}">
                    <a16:creationId xmlns:a16="http://schemas.microsoft.com/office/drawing/2014/main" id="{3B5B60F7-5D2D-8EC3-598D-2BEFA76BBFCF}"/>
                  </a:ext>
                </a:extLst>
              </p:cNvPr>
              <p:cNvSpPr txBox="1"/>
              <p:nvPr/>
            </p:nvSpPr>
            <p:spPr>
              <a:xfrm>
                <a:off x="8143573" y="3420178"/>
                <a:ext cx="1039655" cy="5232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8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𝑟</m:t>
                      </m:r>
                      <m:r>
                        <a:rPr lang="pt-BR" sz="28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=</m:t>
                      </m:r>
                      <m:r>
                        <a:rPr lang="pt-BR" sz="28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𝐿</m:t>
                      </m:r>
                    </m:oMath>
                  </m:oMathPara>
                </a14:m>
                <a:endParaRPr lang="pt-BR" sz="2800" dirty="0">
                  <a:solidFill>
                    <a:schemeClr val="dk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endParaRPr>
              </a:p>
            </p:txBody>
          </p:sp>
        </mc:Choice>
        <mc:Fallback xmlns="">
          <p:sp>
            <p:nvSpPr>
              <p:cNvPr id="59" name="CaixaDeTexto 58">
                <a:extLst>
                  <a:ext uri="{FF2B5EF4-FFF2-40B4-BE49-F238E27FC236}">
                    <a16:creationId xmlns:a16="http://schemas.microsoft.com/office/drawing/2014/main" id="{3B5B60F7-5D2D-8EC3-598D-2BEFA76BBF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3573" y="3420178"/>
                <a:ext cx="1039655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Retângulo 59">
            <a:extLst>
              <a:ext uri="{FF2B5EF4-FFF2-40B4-BE49-F238E27FC236}">
                <a16:creationId xmlns:a16="http://schemas.microsoft.com/office/drawing/2014/main" id="{9714B115-7850-EC3D-C060-658649608182}"/>
              </a:ext>
            </a:extLst>
          </p:cNvPr>
          <p:cNvSpPr/>
          <p:nvPr/>
        </p:nvSpPr>
        <p:spPr>
          <a:xfrm>
            <a:off x="8062354" y="3009465"/>
            <a:ext cx="790347" cy="419535"/>
          </a:xfrm>
          <a:prstGeom prst="rect">
            <a:avLst/>
          </a:prstGeom>
          <a:solidFill>
            <a:srgbClr val="7030A0"/>
          </a:solidFill>
          <a:ln>
            <a:solidFill>
              <a:schemeClr val="tx1"/>
            </a:solidFill>
          </a:ln>
          <a:effectLst>
            <a:outerShdw dist="76200" dir="2220000" algn="ctr" rotWithShape="0">
              <a:srgbClr val="000000">
                <a:alpha val="94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Raio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CaixaDeTexto 60">
                <a:extLst>
                  <a:ext uri="{FF2B5EF4-FFF2-40B4-BE49-F238E27FC236}">
                    <a16:creationId xmlns:a16="http://schemas.microsoft.com/office/drawing/2014/main" id="{7C3BBE44-CDC0-AC7C-077B-FF8C846B31F0}"/>
                  </a:ext>
                </a:extLst>
              </p:cNvPr>
              <p:cNvSpPr txBox="1"/>
              <p:nvPr/>
            </p:nvSpPr>
            <p:spPr>
              <a:xfrm>
                <a:off x="8143573" y="4770377"/>
                <a:ext cx="1628998" cy="99591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8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𝑎</m:t>
                      </m:r>
                      <m:r>
                        <a:rPr lang="pt-BR" sz="28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=</m:t>
                      </m:r>
                      <m:f>
                        <m:fPr>
                          <m:ctrlPr>
                            <a:rPr lang="pt-BR" sz="28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fPr>
                        <m:num>
                          <m:r>
                            <a:rPr lang="pt-BR" sz="28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𝐿</m:t>
                          </m:r>
                          <m:rad>
                            <m:radPr>
                              <m:degHide m:val="on"/>
                              <m:ctrlPr>
                                <a:rPr lang="pt-BR" sz="2800" b="0" i="1" smtClean="0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  <a:sym typeface="Calibri"/>
                                </a:rPr>
                              </m:ctrlPr>
                            </m:radPr>
                            <m:deg/>
                            <m:e>
                              <m:r>
                                <a:rPr lang="pt-BR" sz="2800" b="0" i="1" smtClean="0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  <a:sym typeface="Calibri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pt-BR" sz="28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pt-BR" sz="2800" dirty="0">
                  <a:solidFill>
                    <a:schemeClr val="dk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endParaRPr>
              </a:p>
            </p:txBody>
          </p:sp>
        </mc:Choice>
        <mc:Fallback xmlns="">
          <p:sp>
            <p:nvSpPr>
              <p:cNvPr id="61" name="CaixaDeTexto 60">
                <a:extLst>
                  <a:ext uri="{FF2B5EF4-FFF2-40B4-BE49-F238E27FC236}">
                    <a16:creationId xmlns:a16="http://schemas.microsoft.com/office/drawing/2014/main" id="{7C3BBE44-CDC0-AC7C-077B-FF8C846B31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3573" y="4770377"/>
                <a:ext cx="1628998" cy="99591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Retângulo 61">
            <a:extLst>
              <a:ext uri="{FF2B5EF4-FFF2-40B4-BE49-F238E27FC236}">
                <a16:creationId xmlns:a16="http://schemas.microsoft.com/office/drawing/2014/main" id="{7851E4D7-57E2-916D-A089-D60924C050EE}"/>
              </a:ext>
            </a:extLst>
          </p:cNvPr>
          <p:cNvSpPr/>
          <p:nvPr/>
        </p:nvSpPr>
        <p:spPr>
          <a:xfrm>
            <a:off x="8076309" y="4362626"/>
            <a:ext cx="1431529" cy="419535"/>
          </a:xfrm>
          <a:prstGeom prst="rect">
            <a:avLst/>
          </a:prstGeom>
          <a:solidFill>
            <a:srgbClr val="A6BF80"/>
          </a:solidFill>
          <a:ln>
            <a:solidFill>
              <a:schemeClr val="tx1"/>
            </a:solidFill>
          </a:ln>
          <a:effectLst>
            <a:outerShdw dist="76200" dir="2220000" algn="ctr" rotWithShape="0">
              <a:srgbClr val="000000">
                <a:alpha val="94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Apótema</a:t>
            </a:r>
          </a:p>
        </p:txBody>
      </p:sp>
    </p:spTree>
    <p:extLst>
      <p:ext uri="{BB962C8B-B14F-4D97-AF65-F5344CB8AC3E}">
        <p14:creationId xmlns:p14="http://schemas.microsoft.com/office/powerpoint/2010/main" val="4165900844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091 -0.01829 L -2.5E-6 1.48148E-6 Z " pathEditMode="relative" rAng="0" ptsTypes="AAA">
                                      <p:cBhvr>
                                        <p:cTn id="6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" y="-926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091 -0.01829 L -2.5E-6 1.48148E-6 Z " pathEditMode="relative" rAng="0" ptsTypes="AAA">
                                      <p:cBhvr>
                                        <p:cTn id="8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" y="-92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091 -0.01829 L -2.5E-6 1.48148E-6 Z " pathEditMode="relative" rAng="0" ptsTypes="AAA">
                                      <p:cBhvr>
                                        <p:cTn id="10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" y="-926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36" grpId="0" animBg="1"/>
      <p:bldP spid="55" grpId="0"/>
      <p:bldP spid="56" grpId="0"/>
      <p:bldP spid="57" grpId="0"/>
      <p:bldP spid="58" grpId="0"/>
      <p:bldP spid="59" grpId="0" animBg="1"/>
      <p:bldP spid="60" grpId="0" animBg="1"/>
      <p:bldP spid="61" grpId="0" animBg="1"/>
      <p:bldP spid="6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8328A8B0-4A88-C342-BC8A-975229DC53B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162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D6B9D950-502A-FA34-4A40-B651A064FCAE}"/>
              </a:ext>
            </a:extLst>
          </p:cNvPr>
          <p:cNvSpPr/>
          <p:nvPr/>
        </p:nvSpPr>
        <p:spPr>
          <a:xfrm>
            <a:off x="330527" y="223305"/>
            <a:ext cx="11591925" cy="6381750"/>
          </a:xfrm>
          <a:prstGeom prst="roundRect">
            <a:avLst>
              <a:gd name="adj" fmla="val 4419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1D03AC66-965A-F110-F808-866E6D5F0D73}"/>
              </a:ext>
            </a:extLst>
          </p:cNvPr>
          <p:cNvSpPr/>
          <p:nvPr/>
        </p:nvSpPr>
        <p:spPr>
          <a:xfrm>
            <a:off x="409944" y="342991"/>
            <a:ext cx="11372112" cy="32405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504C94ED-155D-9FD0-C77F-2F9C34F5C3D5}"/>
              </a:ext>
            </a:extLst>
          </p:cNvPr>
          <p:cNvSpPr/>
          <p:nvPr/>
        </p:nvSpPr>
        <p:spPr>
          <a:xfrm>
            <a:off x="626724" y="425450"/>
            <a:ext cx="143839" cy="143839"/>
          </a:xfrm>
          <a:prstGeom prst="ellipse">
            <a:avLst/>
          </a:prstGeom>
          <a:solidFill>
            <a:srgbClr val="A6BF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A43C9160-9788-7515-43A4-FFEF7570ACE6}"/>
              </a:ext>
            </a:extLst>
          </p:cNvPr>
          <p:cNvSpPr/>
          <p:nvPr/>
        </p:nvSpPr>
        <p:spPr>
          <a:xfrm>
            <a:off x="866267" y="429801"/>
            <a:ext cx="143839" cy="143839"/>
          </a:xfrm>
          <a:prstGeom prst="ellipse">
            <a:avLst/>
          </a:prstGeom>
          <a:solidFill>
            <a:srgbClr val="A6BF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123EF1AD-E8D5-3FC0-8D28-7394B9F57CD7}"/>
              </a:ext>
            </a:extLst>
          </p:cNvPr>
          <p:cNvSpPr/>
          <p:nvPr/>
        </p:nvSpPr>
        <p:spPr>
          <a:xfrm>
            <a:off x="1105810" y="430049"/>
            <a:ext cx="143839" cy="143839"/>
          </a:xfrm>
          <a:prstGeom prst="ellipse">
            <a:avLst/>
          </a:prstGeom>
          <a:solidFill>
            <a:srgbClr val="A6BF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10" name="Google Shape;185;p24">
            <a:extLst>
              <a:ext uri="{FF2B5EF4-FFF2-40B4-BE49-F238E27FC236}">
                <a16:creationId xmlns:a16="http://schemas.microsoft.com/office/drawing/2014/main" id="{4B34B01A-6D8C-2828-1FB0-780C4639CEB2}"/>
              </a:ext>
            </a:extLst>
          </p:cNvPr>
          <p:cNvGrpSpPr/>
          <p:nvPr/>
        </p:nvGrpSpPr>
        <p:grpSpPr>
          <a:xfrm rot="548993">
            <a:off x="-112697" y="6140617"/>
            <a:ext cx="1043559" cy="772287"/>
            <a:chOff x="9957437" y="1479512"/>
            <a:chExt cx="1043559" cy="772287"/>
          </a:xfrm>
        </p:grpSpPr>
        <p:sp>
          <p:nvSpPr>
            <p:cNvPr id="11" name="Google Shape;186;p24">
              <a:extLst>
                <a:ext uri="{FF2B5EF4-FFF2-40B4-BE49-F238E27FC236}">
                  <a16:creationId xmlns:a16="http://schemas.microsoft.com/office/drawing/2014/main" id="{91EB37B0-B56B-B9D0-E003-371409C46D37}"/>
                </a:ext>
              </a:extLst>
            </p:cNvPr>
            <p:cNvSpPr/>
            <p:nvPr/>
          </p:nvSpPr>
          <p:spPr>
            <a:xfrm>
              <a:off x="10014111" y="1511707"/>
              <a:ext cx="986885" cy="740092"/>
            </a:xfrm>
            <a:custGeom>
              <a:avLst/>
              <a:gdLst/>
              <a:ahLst/>
              <a:cxnLst/>
              <a:rect l="l" t="t" r="r" b="b"/>
              <a:pathLst>
                <a:path w="986885" h="740092" extrusionOk="0">
                  <a:moveTo>
                    <a:pt x="695611" y="450342"/>
                  </a:moveTo>
                  <a:lnTo>
                    <a:pt x="986885" y="368046"/>
                  </a:lnTo>
                  <a:lnTo>
                    <a:pt x="737616" y="331946"/>
                  </a:lnTo>
                  <a:lnTo>
                    <a:pt x="902875" y="194215"/>
                  </a:lnTo>
                  <a:lnTo>
                    <a:pt x="661606" y="248603"/>
                  </a:lnTo>
                  <a:lnTo>
                    <a:pt x="732091" y="52388"/>
                  </a:lnTo>
                  <a:lnTo>
                    <a:pt x="538353" y="207550"/>
                  </a:lnTo>
                  <a:lnTo>
                    <a:pt x="456152" y="0"/>
                  </a:lnTo>
                  <a:lnTo>
                    <a:pt x="408432" y="209836"/>
                  </a:lnTo>
                  <a:lnTo>
                    <a:pt x="195739" y="43529"/>
                  </a:lnTo>
                  <a:lnTo>
                    <a:pt x="306610" y="262795"/>
                  </a:lnTo>
                  <a:lnTo>
                    <a:pt x="67723" y="239363"/>
                  </a:lnTo>
                  <a:lnTo>
                    <a:pt x="251174" y="339757"/>
                  </a:lnTo>
                  <a:lnTo>
                    <a:pt x="0" y="419957"/>
                  </a:lnTo>
                  <a:lnTo>
                    <a:pt x="261556" y="437102"/>
                  </a:lnTo>
                  <a:lnTo>
                    <a:pt x="93821" y="565118"/>
                  </a:lnTo>
                  <a:lnTo>
                    <a:pt x="340805" y="506730"/>
                  </a:lnTo>
                  <a:lnTo>
                    <a:pt x="293180" y="740093"/>
                  </a:lnTo>
                  <a:lnTo>
                    <a:pt x="449294" y="550926"/>
                  </a:lnTo>
                  <a:lnTo>
                    <a:pt x="541687" y="730472"/>
                  </a:lnTo>
                  <a:lnTo>
                    <a:pt x="583121" y="548640"/>
                  </a:lnTo>
                  <a:lnTo>
                    <a:pt x="812482" y="687419"/>
                  </a:lnTo>
                  <a:lnTo>
                    <a:pt x="730948" y="544449"/>
                  </a:lnTo>
                  <a:lnTo>
                    <a:pt x="909066" y="601885"/>
                  </a:lnTo>
                  <a:lnTo>
                    <a:pt x="695611" y="450342"/>
                  </a:lnTo>
                  <a:close/>
                </a:path>
              </a:pathLst>
            </a:custGeom>
            <a:solidFill>
              <a:schemeClr val="dk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87;p24">
              <a:extLst>
                <a:ext uri="{FF2B5EF4-FFF2-40B4-BE49-F238E27FC236}">
                  <a16:creationId xmlns:a16="http://schemas.microsoft.com/office/drawing/2014/main" id="{C8ADC99D-B7CE-0E6D-F4B5-393DC1FE6FB4}"/>
                </a:ext>
              </a:extLst>
            </p:cNvPr>
            <p:cNvSpPr/>
            <p:nvPr/>
          </p:nvSpPr>
          <p:spPr>
            <a:xfrm>
              <a:off x="9957437" y="1479512"/>
              <a:ext cx="982980" cy="740092"/>
            </a:xfrm>
            <a:custGeom>
              <a:avLst/>
              <a:gdLst/>
              <a:ahLst/>
              <a:cxnLst/>
              <a:rect l="l" t="t" r="r" b="b"/>
              <a:pathLst>
                <a:path w="982980" h="740092" extrusionOk="0">
                  <a:moveTo>
                    <a:pt x="717423" y="443103"/>
                  </a:moveTo>
                  <a:lnTo>
                    <a:pt x="982980" y="368046"/>
                  </a:lnTo>
                  <a:lnTo>
                    <a:pt x="733711" y="331946"/>
                  </a:lnTo>
                  <a:lnTo>
                    <a:pt x="898970" y="194310"/>
                  </a:lnTo>
                  <a:lnTo>
                    <a:pt x="657797" y="248698"/>
                  </a:lnTo>
                  <a:lnTo>
                    <a:pt x="728186" y="52483"/>
                  </a:lnTo>
                  <a:lnTo>
                    <a:pt x="534448" y="207645"/>
                  </a:lnTo>
                  <a:lnTo>
                    <a:pt x="452342" y="0"/>
                  </a:lnTo>
                  <a:lnTo>
                    <a:pt x="404527" y="209836"/>
                  </a:lnTo>
                  <a:lnTo>
                    <a:pt x="194405" y="80772"/>
                  </a:lnTo>
                  <a:lnTo>
                    <a:pt x="302705" y="262795"/>
                  </a:lnTo>
                  <a:lnTo>
                    <a:pt x="63818" y="239363"/>
                  </a:lnTo>
                  <a:lnTo>
                    <a:pt x="247364" y="339757"/>
                  </a:lnTo>
                  <a:lnTo>
                    <a:pt x="0" y="395288"/>
                  </a:lnTo>
                  <a:lnTo>
                    <a:pt x="257746" y="437102"/>
                  </a:lnTo>
                  <a:lnTo>
                    <a:pt x="90011" y="565214"/>
                  </a:lnTo>
                  <a:lnTo>
                    <a:pt x="336995" y="506730"/>
                  </a:lnTo>
                  <a:lnTo>
                    <a:pt x="289370" y="740093"/>
                  </a:lnTo>
                  <a:lnTo>
                    <a:pt x="445389" y="551021"/>
                  </a:lnTo>
                  <a:lnTo>
                    <a:pt x="537781" y="730472"/>
                  </a:lnTo>
                  <a:lnTo>
                    <a:pt x="579215" y="548640"/>
                  </a:lnTo>
                  <a:lnTo>
                    <a:pt x="768668" y="677037"/>
                  </a:lnTo>
                  <a:lnTo>
                    <a:pt x="683228" y="491681"/>
                  </a:lnTo>
                  <a:lnTo>
                    <a:pt x="900208" y="556355"/>
                  </a:lnTo>
                  <a:lnTo>
                    <a:pt x="717423" y="44310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88;p24">
              <a:extLst>
                <a:ext uri="{FF2B5EF4-FFF2-40B4-BE49-F238E27FC236}">
                  <a16:creationId xmlns:a16="http://schemas.microsoft.com/office/drawing/2014/main" id="{712B8BA8-3122-BAD2-AF5F-2A1786F3E424}"/>
                </a:ext>
              </a:extLst>
            </p:cNvPr>
            <p:cNvSpPr/>
            <p:nvPr/>
          </p:nvSpPr>
          <p:spPr>
            <a:xfrm>
              <a:off x="9957437" y="1479512"/>
              <a:ext cx="982980" cy="740092"/>
            </a:xfrm>
            <a:custGeom>
              <a:avLst/>
              <a:gdLst/>
              <a:ahLst/>
              <a:cxnLst/>
              <a:rect l="l" t="t" r="r" b="b"/>
              <a:pathLst>
                <a:path w="982980" h="740092" extrusionOk="0">
                  <a:moveTo>
                    <a:pt x="717423" y="443103"/>
                  </a:moveTo>
                  <a:lnTo>
                    <a:pt x="982980" y="368046"/>
                  </a:lnTo>
                  <a:lnTo>
                    <a:pt x="733711" y="331946"/>
                  </a:lnTo>
                  <a:lnTo>
                    <a:pt x="898970" y="194310"/>
                  </a:lnTo>
                  <a:lnTo>
                    <a:pt x="657797" y="248698"/>
                  </a:lnTo>
                  <a:lnTo>
                    <a:pt x="728186" y="52483"/>
                  </a:lnTo>
                  <a:lnTo>
                    <a:pt x="534448" y="207645"/>
                  </a:lnTo>
                  <a:lnTo>
                    <a:pt x="452342" y="0"/>
                  </a:lnTo>
                  <a:lnTo>
                    <a:pt x="404527" y="209836"/>
                  </a:lnTo>
                  <a:lnTo>
                    <a:pt x="194405" y="80772"/>
                  </a:lnTo>
                  <a:lnTo>
                    <a:pt x="302705" y="262795"/>
                  </a:lnTo>
                  <a:lnTo>
                    <a:pt x="63818" y="239363"/>
                  </a:lnTo>
                  <a:lnTo>
                    <a:pt x="247364" y="339757"/>
                  </a:lnTo>
                  <a:lnTo>
                    <a:pt x="0" y="395288"/>
                  </a:lnTo>
                  <a:lnTo>
                    <a:pt x="257746" y="437102"/>
                  </a:lnTo>
                  <a:lnTo>
                    <a:pt x="90011" y="565214"/>
                  </a:lnTo>
                  <a:lnTo>
                    <a:pt x="336995" y="506730"/>
                  </a:lnTo>
                  <a:lnTo>
                    <a:pt x="289370" y="740093"/>
                  </a:lnTo>
                  <a:lnTo>
                    <a:pt x="445389" y="551021"/>
                  </a:lnTo>
                  <a:lnTo>
                    <a:pt x="537781" y="730472"/>
                  </a:lnTo>
                  <a:lnTo>
                    <a:pt x="579215" y="548640"/>
                  </a:lnTo>
                  <a:lnTo>
                    <a:pt x="768668" y="677037"/>
                  </a:lnTo>
                  <a:lnTo>
                    <a:pt x="683228" y="491681"/>
                  </a:lnTo>
                  <a:lnTo>
                    <a:pt x="900208" y="556355"/>
                  </a:lnTo>
                  <a:lnTo>
                    <a:pt x="717423" y="443103"/>
                  </a:lnTo>
                  <a:close/>
                </a:path>
              </a:pathLst>
            </a:custGeom>
            <a:solidFill>
              <a:srgbClr val="BF4215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" name="Google Shape;213;p24">
            <a:extLst>
              <a:ext uri="{FF2B5EF4-FFF2-40B4-BE49-F238E27FC236}">
                <a16:creationId xmlns:a16="http://schemas.microsoft.com/office/drawing/2014/main" id="{63D1FCB1-BD13-EC2C-692B-A40A9044DFE8}"/>
              </a:ext>
            </a:extLst>
          </p:cNvPr>
          <p:cNvGrpSpPr/>
          <p:nvPr/>
        </p:nvGrpSpPr>
        <p:grpSpPr>
          <a:xfrm rot="1184467">
            <a:off x="11048815" y="224002"/>
            <a:ext cx="996886" cy="546735"/>
            <a:chOff x="8931404" y="1558093"/>
            <a:chExt cx="996886" cy="546735"/>
          </a:xfrm>
        </p:grpSpPr>
        <p:grpSp>
          <p:nvGrpSpPr>
            <p:cNvPr id="15" name="Google Shape;214;p24">
              <a:extLst>
                <a:ext uri="{FF2B5EF4-FFF2-40B4-BE49-F238E27FC236}">
                  <a16:creationId xmlns:a16="http://schemas.microsoft.com/office/drawing/2014/main" id="{534E1B2A-B407-7B67-2F0C-85389B47B702}"/>
                </a:ext>
              </a:extLst>
            </p:cNvPr>
            <p:cNvGrpSpPr/>
            <p:nvPr/>
          </p:nvGrpSpPr>
          <p:grpSpPr>
            <a:xfrm>
              <a:off x="8931404" y="1558093"/>
              <a:ext cx="996886" cy="546735"/>
              <a:chOff x="8931404" y="1558093"/>
              <a:chExt cx="996886" cy="546735"/>
            </a:xfrm>
          </p:grpSpPr>
          <p:sp>
            <p:nvSpPr>
              <p:cNvPr id="22" name="Google Shape;215;p24">
                <a:extLst>
                  <a:ext uri="{FF2B5EF4-FFF2-40B4-BE49-F238E27FC236}">
                    <a16:creationId xmlns:a16="http://schemas.microsoft.com/office/drawing/2014/main" id="{95F73676-CA12-0266-94C4-F416E3129E16}"/>
                  </a:ext>
                </a:extLst>
              </p:cNvPr>
              <p:cNvSpPr/>
              <p:nvPr/>
            </p:nvSpPr>
            <p:spPr>
              <a:xfrm>
                <a:off x="9269923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1" y="546735"/>
                      <a:pt x="0" y="424344"/>
                      <a:pt x="0" y="273368"/>
                    </a:cubicBezTo>
                    <a:cubicBezTo>
                      <a:pt x="0" y="122391"/>
                      <a:pt x="122391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216;p24">
                <a:extLst>
                  <a:ext uri="{FF2B5EF4-FFF2-40B4-BE49-F238E27FC236}">
                    <a16:creationId xmlns:a16="http://schemas.microsoft.com/office/drawing/2014/main" id="{BA9D66FE-BAC2-29B9-2637-082CFCF2FED3}"/>
                  </a:ext>
                </a:extLst>
              </p:cNvPr>
              <p:cNvSpPr/>
              <p:nvPr/>
            </p:nvSpPr>
            <p:spPr>
              <a:xfrm>
                <a:off x="9381556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1" y="546735"/>
                      <a:pt x="0" y="424344"/>
                      <a:pt x="0" y="273368"/>
                    </a:cubicBezTo>
                    <a:cubicBezTo>
                      <a:pt x="0" y="122391"/>
                      <a:pt x="122391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" name="Google Shape;217;p24">
                <a:extLst>
                  <a:ext uri="{FF2B5EF4-FFF2-40B4-BE49-F238E27FC236}">
                    <a16:creationId xmlns:a16="http://schemas.microsoft.com/office/drawing/2014/main" id="{F8896330-AEDF-BCB0-3FF5-8D4662EA9C9B}"/>
                  </a:ext>
                </a:extLst>
              </p:cNvPr>
              <p:cNvSpPr/>
              <p:nvPr/>
            </p:nvSpPr>
            <p:spPr>
              <a:xfrm>
                <a:off x="8931404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1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218;p24">
                <a:extLst>
                  <a:ext uri="{FF2B5EF4-FFF2-40B4-BE49-F238E27FC236}">
                    <a16:creationId xmlns:a16="http://schemas.microsoft.com/office/drawing/2014/main" id="{0343F2C1-9951-5152-395E-441C5574FCD6}"/>
                  </a:ext>
                </a:extLst>
              </p:cNvPr>
              <p:cNvSpPr/>
              <p:nvPr/>
            </p:nvSpPr>
            <p:spPr>
              <a:xfrm>
                <a:off x="9043037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0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" name="Google Shape;219;p24">
              <a:extLst>
                <a:ext uri="{FF2B5EF4-FFF2-40B4-BE49-F238E27FC236}">
                  <a16:creationId xmlns:a16="http://schemas.microsoft.com/office/drawing/2014/main" id="{C4FD479E-D5C5-3F46-BAEE-5A054623E54F}"/>
                </a:ext>
              </a:extLst>
            </p:cNvPr>
            <p:cNvGrpSpPr/>
            <p:nvPr/>
          </p:nvGrpSpPr>
          <p:grpSpPr>
            <a:xfrm>
              <a:off x="9156480" y="1558093"/>
              <a:ext cx="546734" cy="546735"/>
              <a:chOff x="9156480" y="1558093"/>
              <a:chExt cx="546734" cy="546735"/>
            </a:xfrm>
          </p:grpSpPr>
          <p:sp>
            <p:nvSpPr>
              <p:cNvPr id="17" name="Google Shape;220;p24">
                <a:extLst>
                  <a:ext uri="{FF2B5EF4-FFF2-40B4-BE49-F238E27FC236}">
                    <a16:creationId xmlns:a16="http://schemas.microsoft.com/office/drawing/2014/main" id="{62208404-8FD9-FEC1-5A78-29647A28AB00}"/>
                  </a:ext>
                </a:extLst>
              </p:cNvPr>
              <p:cNvSpPr/>
              <p:nvPr/>
            </p:nvSpPr>
            <p:spPr>
              <a:xfrm>
                <a:off x="9156480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0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solidFill>
                <a:srgbClr val="FDE33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221;p24">
                <a:extLst>
                  <a:ext uri="{FF2B5EF4-FFF2-40B4-BE49-F238E27FC236}">
                    <a16:creationId xmlns:a16="http://schemas.microsoft.com/office/drawing/2014/main" id="{6A9F3CA3-CB02-0242-6F55-460CE9F03D7F}"/>
                  </a:ext>
                </a:extLst>
              </p:cNvPr>
              <p:cNvSpPr/>
              <p:nvPr/>
            </p:nvSpPr>
            <p:spPr>
              <a:xfrm>
                <a:off x="9156480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0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solidFill>
                <a:srgbClr val="A6BF80"/>
              </a:solidFill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222;p24">
                <a:extLst>
                  <a:ext uri="{FF2B5EF4-FFF2-40B4-BE49-F238E27FC236}">
                    <a16:creationId xmlns:a16="http://schemas.microsoft.com/office/drawing/2014/main" id="{FD287823-80D8-7ECD-5E28-F40196F7264B}"/>
                  </a:ext>
                </a:extLst>
              </p:cNvPr>
              <p:cNvSpPr/>
              <p:nvPr/>
            </p:nvSpPr>
            <p:spPr>
              <a:xfrm>
                <a:off x="9271351" y="1798885"/>
                <a:ext cx="316801" cy="230600"/>
              </a:xfrm>
              <a:custGeom>
                <a:avLst/>
                <a:gdLst/>
                <a:ahLst/>
                <a:cxnLst/>
                <a:rect l="l" t="t" r="r" b="b"/>
                <a:pathLst>
                  <a:path w="316801" h="230600" extrusionOk="0">
                    <a:moveTo>
                      <a:pt x="316802" y="0"/>
                    </a:moveTo>
                    <a:lnTo>
                      <a:pt x="316802" y="72200"/>
                    </a:lnTo>
                    <a:cubicBezTo>
                      <a:pt x="316802" y="159639"/>
                      <a:pt x="245936" y="230600"/>
                      <a:pt x="158401" y="230600"/>
                    </a:cubicBezTo>
                    <a:lnTo>
                      <a:pt x="158401" y="230600"/>
                    </a:lnTo>
                    <a:cubicBezTo>
                      <a:pt x="70961" y="230600"/>
                      <a:pt x="0" y="159734"/>
                      <a:pt x="0" y="72200"/>
                    </a:cubicBez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223;p24">
                <a:extLst>
                  <a:ext uri="{FF2B5EF4-FFF2-40B4-BE49-F238E27FC236}">
                    <a16:creationId xmlns:a16="http://schemas.microsoft.com/office/drawing/2014/main" id="{39A61264-43E1-15E8-7A1E-695F1DE0C368}"/>
                  </a:ext>
                </a:extLst>
              </p:cNvPr>
              <p:cNvSpPr/>
              <p:nvPr/>
            </p:nvSpPr>
            <p:spPr>
              <a:xfrm>
                <a:off x="9329644" y="1659249"/>
                <a:ext cx="70675" cy="172211"/>
              </a:xfrm>
              <a:custGeom>
                <a:avLst/>
                <a:gdLst/>
                <a:ahLst/>
                <a:cxnLst/>
                <a:rect l="l" t="t" r="r" b="b"/>
                <a:pathLst>
                  <a:path w="70675" h="172211" extrusionOk="0">
                    <a:moveTo>
                      <a:pt x="70676" y="86106"/>
                    </a:moveTo>
                    <a:cubicBezTo>
                      <a:pt x="70676" y="133636"/>
                      <a:pt x="54864" y="172212"/>
                      <a:pt x="35338" y="172212"/>
                    </a:cubicBezTo>
                    <a:cubicBezTo>
                      <a:pt x="15812" y="172212"/>
                      <a:pt x="0" y="133636"/>
                      <a:pt x="0" y="86106"/>
                    </a:cubicBezTo>
                    <a:cubicBezTo>
                      <a:pt x="0" y="38576"/>
                      <a:pt x="15812" y="0"/>
                      <a:pt x="35338" y="0"/>
                    </a:cubicBezTo>
                    <a:cubicBezTo>
                      <a:pt x="54864" y="0"/>
                      <a:pt x="70676" y="38576"/>
                      <a:pt x="70676" y="86106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24;p24">
                <a:extLst>
                  <a:ext uri="{FF2B5EF4-FFF2-40B4-BE49-F238E27FC236}">
                    <a16:creationId xmlns:a16="http://schemas.microsoft.com/office/drawing/2014/main" id="{9AC2C1D9-72D6-C71B-4EB8-4D3C19A45622}"/>
                  </a:ext>
                </a:extLst>
              </p:cNvPr>
              <p:cNvSpPr/>
              <p:nvPr/>
            </p:nvSpPr>
            <p:spPr>
              <a:xfrm>
                <a:off x="9459280" y="1659249"/>
                <a:ext cx="70675" cy="172211"/>
              </a:xfrm>
              <a:custGeom>
                <a:avLst/>
                <a:gdLst/>
                <a:ahLst/>
                <a:cxnLst/>
                <a:rect l="l" t="t" r="r" b="b"/>
                <a:pathLst>
                  <a:path w="70675" h="172211" extrusionOk="0">
                    <a:moveTo>
                      <a:pt x="70675" y="86106"/>
                    </a:moveTo>
                    <a:cubicBezTo>
                      <a:pt x="70675" y="133636"/>
                      <a:pt x="54864" y="172212"/>
                      <a:pt x="35338" y="172212"/>
                    </a:cubicBezTo>
                    <a:cubicBezTo>
                      <a:pt x="15812" y="172212"/>
                      <a:pt x="0" y="133636"/>
                      <a:pt x="0" y="86106"/>
                    </a:cubicBezTo>
                    <a:cubicBezTo>
                      <a:pt x="0" y="38576"/>
                      <a:pt x="15812" y="0"/>
                      <a:pt x="35338" y="0"/>
                    </a:cubicBezTo>
                    <a:cubicBezTo>
                      <a:pt x="54864" y="0"/>
                      <a:pt x="70675" y="38576"/>
                      <a:pt x="70675" y="86106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6" name="Google Shape;290;p25">
            <a:extLst>
              <a:ext uri="{FF2B5EF4-FFF2-40B4-BE49-F238E27FC236}">
                <a16:creationId xmlns:a16="http://schemas.microsoft.com/office/drawing/2014/main" id="{74FD52B0-1A9D-D10F-E1C1-06D9904D6880}"/>
              </a:ext>
            </a:extLst>
          </p:cNvPr>
          <p:cNvGrpSpPr/>
          <p:nvPr/>
        </p:nvGrpSpPr>
        <p:grpSpPr>
          <a:xfrm rot="20862059">
            <a:off x="11329421" y="6116924"/>
            <a:ext cx="799002" cy="631251"/>
            <a:chOff x="7946233" y="1488751"/>
            <a:chExt cx="867443" cy="685323"/>
          </a:xfrm>
        </p:grpSpPr>
        <p:sp>
          <p:nvSpPr>
            <p:cNvPr id="27" name="Google Shape;291;p25">
              <a:extLst>
                <a:ext uri="{FF2B5EF4-FFF2-40B4-BE49-F238E27FC236}">
                  <a16:creationId xmlns:a16="http://schemas.microsoft.com/office/drawing/2014/main" id="{5FB9FCEB-0645-CC64-79E5-F0C41BBE8248}"/>
                </a:ext>
              </a:extLst>
            </p:cNvPr>
            <p:cNvSpPr/>
            <p:nvPr/>
          </p:nvSpPr>
          <p:spPr>
            <a:xfrm>
              <a:off x="7946233" y="1569428"/>
              <a:ext cx="866108" cy="604646"/>
            </a:xfrm>
            <a:custGeom>
              <a:avLst/>
              <a:gdLst/>
              <a:ahLst/>
              <a:cxnLst/>
              <a:rect l="l" t="t" r="r" b="b"/>
              <a:pathLst>
                <a:path w="866108" h="604646" extrusionOk="0">
                  <a:moveTo>
                    <a:pt x="272320" y="529876"/>
                  </a:moveTo>
                  <a:lnTo>
                    <a:pt x="866108" y="388525"/>
                  </a:lnTo>
                  <a:lnTo>
                    <a:pt x="702659" y="0"/>
                  </a:lnTo>
                  <a:lnTo>
                    <a:pt x="186404" y="325755"/>
                  </a:lnTo>
                  <a:lnTo>
                    <a:pt x="154972" y="251079"/>
                  </a:lnTo>
                  <a:cubicBezTo>
                    <a:pt x="154972" y="251079"/>
                    <a:pt x="134684" y="381857"/>
                    <a:pt x="0" y="524351"/>
                  </a:cubicBezTo>
                  <a:cubicBezTo>
                    <a:pt x="196025" y="527685"/>
                    <a:pt x="303752" y="604647"/>
                    <a:pt x="303752" y="604647"/>
                  </a:cubicBezTo>
                  <a:lnTo>
                    <a:pt x="272320" y="529971"/>
                  </a:lnTo>
                  <a:close/>
                </a:path>
              </a:pathLst>
            </a:custGeom>
            <a:solidFill>
              <a:schemeClr val="dk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92;p25">
              <a:extLst>
                <a:ext uri="{FF2B5EF4-FFF2-40B4-BE49-F238E27FC236}">
                  <a16:creationId xmlns:a16="http://schemas.microsoft.com/office/drawing/2014/main" id="{6B0D0563-DC15-71A0-77F2-41F9CD1560B1}"/>
                </a:ext>
              </a:extLst>
            </p:cNvPr>
            <p:cNvSpPr/>
            <p:nvPr/>
          </p:nvSpPr>
          <p:spPr>
            <a:xfrm>
              <a:off x="7947472" y="1488751"/>
              <a:ext cx="866203" cy="604646"/>
            </a:xfrm>
            <a:custGeom>
              <a:avLst/>
              <a:gdLst/>
              <a:ahLst/>
              <a:cxnLst/>
              <a:rect l="l" t="t" r="r" b="b"/>
              <a:pathLst>
                <a:path w="866203" h="604646" extrusionOk="0">
                  <a:moveTo>
                    <a:pt x="272415" y="529971"/>
                  </a:moveTo>
                  <a:lnTo>
                    <a:pt x="866203" y="388620"/>
                  </a:lnTo>
                  <a:lnTo>
                    <a:pt x="702659" y="0"/>
                  </a:lnTo>
                  <a:lnTo>
                    <a:pt x="186404" y="325755"/>
                  </a:lnTo>
                  <a:lnTo>
                    <a:pt x="154972" y="251079"/>
                  </a:lnTo>
                  <a:cubicBezTo>
                    <a:pt x="154972" y="251079"/>
                    <a:pt x="134684" y="381857"/>
                    <a:pt x="0" y="524351"/>
                  </a:cubicBezTo>
                  <a:cubicBezTo>
                    <a:pt x="196024" y="527685"/>
                    <a:pt x="303752" y="604647"/>
                    <a:pt x="303752" y="604647"/>
                  </a:cubicBezTo>
                  <a:lnTo>
                    <a:pt x="272320" y="529971"/>
                  </a:lnTo>
                  <a:close/>
                </a:path>
              </a:pathLst>
            </a:custGeom>
            <a:solidFill>
              <a:srgbClr val="FF705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3;p25">
              <a:extLst>
                <a:ext uri="{FF2B5EF4-FFF2-40B4-BE49-F238E27FC236}">
                  <a16:creationId xmlns:a16="http://schemas.microsoft.com/office/drawing/2014/main" id="{F4F056CB-FF94-FB56-9CC7-C2EE670852CD}"/>
                </a:ext>
              </a:extLst>
            </p:cNvPr>
            <p:cNvSpPr/>
            <p:nvPr/>
          </p:nvSpPr>
          <p:spPr>
            <a:xfrm>
              <a:off x="7947473" y="1488751"/>
              <a:ext cx="866203" cy="604646"/>
            </a:xfrm>
            <a:custGeom>
              <a:avLst/>
              <a:gdLst/>
              <a:ahLst/>
              <a:cxnLst/>
              <a:rect l="l" t="t" r="r" b="b"/>
              <a:pathLst>
                <a:path w="866203" h="604646" extrusionOk="0">
                  <a:moveTo>
                    <a:pt x="272415" y="529971"/>
                  </a:moveTo>
                  <a:lnTo>
                    <a:pt x="866203" y="388620"/>
                  </a:lnTo>
                  <a:lnTo>
                    <a:pt x="702659" y="0"/>
                  </a:lnTo>
                  <a:lnTo>
                    <a:pt x="186404" y="325755"/>
                  </a:lnTo>
                  <a:lnTo>
                    <a:pt x="154972" y="251079"/>
                  </a:lnTo>
                  <a:cubicBezTo>
                    <a:pt x="154972" y="251079"/>
                    <a:pt x="134684" y="381857"/>
                    <a:pt x="0" y="524351"/>
                  </a:cubicBezTo>
                  <a:cubicBezTo>
                    <a:pt x="196024" y="527685"/>
                    <a:pt x="303752" y="604647"/>
                    <a:pt x="303752" y="604647"/>
                  </a:cubicBezTo>
                  <a:lnTo>
                    <a:pt x="272320" y="529971"/>
                  </a:lnTo>
                  <a:close/>
                </a:path>
              </a:pathLst>
            </a:custGeom>
            <a:solidFill>
              <a:srgbClr val="73434F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" name="Retângulo 29">
            <a:extLst>
              <a:ext uri="{FF2B5EF4-FFF2-40B4-BE49-F238E27FC236}">
                <a16:creationId xmlns:a16="http://schemas.microsoft.com/office/drawing/2014/main" id="{5FA51A1B-3A0B-34B8-352D-1D23949D61D0}"/>
              </a:ext>
            </a:extLst>
          </p:cNvPr>
          <p:cNvSpPr/>
          <p:nvPr/>
        </p:nvSpPr>
        <p:spPr>
          <a:xfrm>
            <a:off x="770563" y="905536"/>
            <a:ext cx="2192607" cy="566601"/>
          </a:xfrm>
          <a:prstGeom prst="rect">
            <a:avLst/>
          </a:prstGeom>
          <a:solidFill>
            <a:srgbClr val="A6BF80"/>
          </a:solidFill>
          <a:ln>
            <a:solidFill>
              <a:schemeClr val="tx1"/>
            </a:solidFill>
          </a:ln>
          <a:effectLst>
            <a:outerShdw dist="101600" dir="2940000" algn="ctr" rotWithShape="0">
              <a:srgbClr val="000000">
                <a:alpha val="94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Exercício 3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F4D8AD2-D6D4-2277-B433-DB75202B154D}"/>
              </a:ext>
            </a:extLst>
          </p:cNvPr>
          <p:cNvSpPr txBox="1"/>
          <p:nvPr/>
        </p:nvSpPr>
        <p:spPr>
          <a:xfrm>
            <a:off x="770564" y="1701536"/>
            <a:ext cx="6255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Calcular a área do hexágono regular inscrito em uma circunferência de raio 10 cm. Considere 1,7 como aproximação para √3.</a:t>
            </a:r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id="{5B0272C0-861F-DD31-F377-5E7E3CB3D1C6}"/>
              </a:ext>
            </a:extLst>
          </p:cNvPr>
          <p:cNvSpPr/>
          <p:nvPr/>
        </p:nvSpPr>
        <p:spPr>
          <a:xfrm>
            <a:off x="770563" y="2994645"/>
            <a:ext cx="1560258" cy="419535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  <a:effectLst>
            <a:outerShdw dist="101600" dir="2940000" algn="ctr" rotWithShape="0">
              <a:srgbClr val="000000">
                <a:alpha val="94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Resolução</a:t>
            </a:r>
          </a:p>
        </p:txBody>
      </p:sp>
      <p:sp>
        <p:nvSpPr>
          <p:cNvPr id="40" name="Elipse 39">
            <a:extLst>
              <a:ext uri="{FF2B5EF4-FFF2-40B4-BE49-F238E27FC236}">
                <a16:creationId xmlns:a16="http://schemas.microsoft.com/office/drawing/2014/main" id="{468CCB3D-CEB9-18E4-5D4E-DBAEFF0A1574}"/>
              </a:ext>
            </a:extLst>
          </p:cNvPr>
          <p:cNvSpPr>
            <a:spLocks noChangeAspect="1"/>
          </p:cNvSpPr>
          <p:nvPr/>
        </p:nvSpPr>
        <p:spPr>
          <a:xfrm>
            <a:off x="856508" y="3675980"/>
            <a:ext cx="2213593" cy="2318332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41" name="Conector reto 40">
            <a:extLst>
              <a:ext uri="{FF2B5EF4-FFF2-40B4-BE49-F238E27FC236}">
                <a16:creationId xmlns:a16="http://schemas.microsoft.com/office/drawing/2014/main" id="{457394D8-8989-D9F8-9BFE-2E8402EE7FAE}"/>
              </a:ext>
            </a:extLst>
          </p:cNvPr>
          <p:cNvCxnSpPr>
            <a:cxnSpLocks/>
          </p:cNvCxnSpPr>
          <p:nvPr/>
        </p:nvCxnSpPr>
        <p:spPr>
          <a:xfrm flipV="1">
            <a:off x="1963305" y="4837649"/>
            <a:ext cx="0" cy="927919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Elipse 41">
            <a:extLst>
              <a:ext uri="{FF2B5EF4-FFF2-40B4-BE49-F238E27FC236}">
                <a16:creationId xmlns:a16="http://schemas.microsoft.com/office/drawing/2014/main" id="{760DAAEF-F4C6-0495-D7F7-1FA00CD78288}"/>
              </a:ext>
            </a:extLst>
          </p:cNvPr>
          <p:cNvSpPr/>
          <p:nvPr/>
        </p:nvSpPr>
        <p:spPr>
          <a:xfrm>
            <a:off x="1919797" y="4794142"/>
            <a:ext cx="87015" cy="87015"/>
          </a:xfrm>
          <a:prstGeom prst="ellipse">
            <a:avLst/>
          </a:prstGeom>
          <a:solidFill>
            <a:srgbClr val="A6BF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49" name="Conector reto 48">
            <a:extLst>
              <a:ext uri="{FF2B5EF4-FFF2-40B4-BE49-F238E27FC236}">
                <a16:creationId xmlns:a16="http://schemas.microsoft.com/office/drawing/2014/main" id="{C5947B2B-BD98-5B07-FF56-1D9E20B6FA08}"/>
              </a:ext>
            </a:extLst>
          </p:cNvPr>
          <p:cNvCxnSpPr>
            <a:cxnSpLocks/>
            <a:stCxn id="47" idx="1"/>
            <a:endCxn id="42" idx="5"/>
          </p:cNvCxnSpPr>
          <p:nvPr/>
        </p:nvCxnSpPr>
        <p:spPr>
          <a:xfrm flipH="1" flipV="1">
            <a:off x="1994069" y="4868414"/>
            <a:ext cx="585681" cy="897155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ector reto 49">
            <a:extLst>
              <a:ext uri="{FF2B5EF4-FFF2-40B4-BE49-F238E27FC236}">
                <a16:creationId xmlns:a16="http://schemas.microsoft.com/office/drawing/2014/main" id="{8B36AA0F-33A5-963E-1D13-03F79F1EA843}"/>
              </a:ext>
            </a:extLst>
          </p:cNvPr>
          <p:cNvCxnSpPr>
            <a:cxnSpLocks/>
            <a:stCxn id="47" idx="2"/>
            <a:endCxn id="42" idx="3"/>
          </p:cNvCxnSpPr>
          <p:nvPr/>
        </p:nvCxnSpPr>
        <p:spPr>
          <a:xfrm flipV="1">
            <a:off x="1337454" y="4868414"/>
            <a:ext cx="595086" cy="897155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A1E89AC5-9793-9F0A-EC51-5BB54EC1C71B}"/>
              </a:ext>
            </a:extLst>
          </p:cNvPr>
          <p:cNvSpPr txBox="1"/>
          <p:nvPr/>
        </p:nvSpPr>
        <p:spPr>
          <a:xfrm>
            <a:off x="1715663" y="5156507"/>
            <a:ext cx="230865" cy="3041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1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54BFD4CE-3A51-1B05-F8AB-5F2F0E916CB1}"/>
              </a:ext>
            </a:extLst>
          </p:cNvPr>
          <p:cNvSpPr txBox="1"/>
          <p:nvPr/>
        </p:nvSpPr>
        <p:spPr>
          <a:xfrm>
            <a:off x="651107" y="4197048"/>
            <a:ext cx="27583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1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8887DD30-BABC-6BB4-3F25-7DE58355AA82}"/>
              </a:ext>
            </a:extLst>
          </p:cNvPr>
          <p:cNvSpPr txBox="1"/>
          <p:nvPr/>
        </p:nvSpPr>
        <p:spPr>
          <a:xfrm>
            <a:off x="2289715" y="4939885"/>
            <a:ext cx="230865" cy="3041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1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</a:p>
        </p:txBody>
      </p:sp>
      <p:sp>
        <p:nvSpPr>
          <p:cNvPr id="47" name="Hexágono 46">
            <a:extLst>
              <a:ext uri="{FF2B5EF4-FFF2-40B4-BE49-F238E27FC236}">
                <a16:creationId xmlns:a16="http://schemas.microsoft.com/office/drawing/2014/main" id="{95F50950-6BC3-F587-5705-76FAEEE77360}"/>
              </a:ext>
            </a:extLst>
          </p:cNvPr>
          <p:cNvSpPr/>
          <p:nvPr/>
        </p:nvSpPr>
        <p:spPr>
          <a:xfrm>
            <a:off x="870196" y="3896539"/>
            <a:ext cx="2176811" cy="1869030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C3E0F80D-CBB9-E51A-609E-5951AEB129AE}"/>
              </a:ext>
            </a:extLst>
          </p:cNvPr>
          <p:cNvSpPr txBox="1"/>
          <p:nvPr/>
        </p:nvSpPr>
        <p:spPr>
          <a:xfrm>
            <a:off x="1426314" y="4959693"/>
            <a:ext cx="230865" cy="3041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1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</a:p>
        </p:txBody>
      </p:sp>
      <p:cxnSp>
        <p:nvCxnSpPr>
          <p:cNvPr id="55" name="Conector reto 54">
            <a:extLst>
              <a:ext uri="{FF2B5EF4-FFF2-40B4-BE49-F238E27FC236}">
                <a16:creationId xmlns:a16="http://schemas.microsoft.com/office/drawing/2014/main" id="{7467BC5B-055F-75B6-DD8C-D9FA8F677AD9}"/>
              </a:ext>
            </a:extLst>
          </p:cNvPr>
          <p:cNvCxnSpPr>
            <a:cxnSpLocks/>
            <a:stCxn id="47" idx="5"/>
            <a:endCxn id="42" idx="7"/>
          </p:cNvCxnSpPr>
          <p:nvPr/>
        </p:nvCxnSpPr>
        <p:spPr>
          <a:xfrm flipH="1">
            <a:off x="1994069" y="3896539"/>
            <a:ext cx="585681" cy="910346"/>
          </a:xfrm>
          <a:prstGeom prst="line">
            <a:avLst/>
          </a:prstGeom>
          <a:ln>
            <a:solidFill>
              <a:srgbClr val="A6BF8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Conector reto 57">
            <a:extLst>
              <a:ext uri="{FF2B5EF4-FFF2-40B4-BE49-F238E27FC236}">
                <a16:creationId xmlns:a16="http://schemas.microsoft.com/office/drawing/2014/main" id="{F155A89B-A776-EBA4-0D6A-67B6F674E09D}"/>
              </a:ext>
            </a:extLst>
          </p:cNvPr>
          <p:cNvCxnSpPr>
            <a:cxnSpLocks/>
            <a:stCxn id="40" idx="6"/>
            <a:endCxn id="42" idx="6"/>
          </p:cNvCxnSpPr>
          <p:nvPr/>
        </p:nvCxnSpPr>
        <p:spPr>
          <a:xfrm flipH="1">
            <a:off x="2006812" y="4835146"/>
            <a:ext cx="1063289" cy="2504"/>
          </a:xfrm>
          <a:prstGeom prst="line">
            <a:avLst/>
          </a:prstGeom>
          <a:ln>
            <a:solidFill>
              <a:srgbClr val="A6BF8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Conector reto 69">
            <a:extLst>
              <a:ext uri="{FF2B5EF4-FFF2-40B4-BE49-F238E27FC236}">
                <a16:creationId xmlns:a16="http://schemas.microsoft.com/office/drawing/2014/main" id="{373FE6E0-C087-A002-0386-EF59F2100BA1}"/>
              </a:ext>
            </a:extLst>
          </p:cNvPr>
          <p:cNvCxnSpPr>
            <a:cxnSpLocks/>
          </p:cNvCxnSpPr>
          <p:nvPr/>
        </p:nvCxnSpPr>
        <p:spPr>
          <a:xfrm flipH="1">
            <a:off x="856508" y="4834286"/>
            <a:ext cx="1010358" cy="0"/>
          </a:xfrm>
          <a:prstGeom prst="line">
            <a:avLst/>
          </a:prstGeom>
          <a:ln>
            <a:solidFill>
              <a:srgbClr val="A6BF8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Conector reto 71">
            <a:extLst>
              <a:ext uri="{FF2B5EF4-FFF2-40B4-BE49-F238E27FC236}">
                <a16:creationId xmlns:a16="http://schemas.microsoft.com/office/drawing/2014/main" id="{691DF397-9759-D76D-7D2D-3B7E76A5999C}"/>
              </a:ext>
            </a:extLst>
          </p:cNvPr>
          <p:cNvCxnSpPr>
            <a:cxnSpLocks/>
            <a:stCxn id="47" idx="4"/>
            <a:endCxn id="42" idx="1"/>
          </p:cNvCxnSpPr>
          <p:nvPr/>
        </p:nvCxnSpPr>
        <p:spPr>
          <a:xfrm>
            <a:off x="1337454" y="3896539"/>
            <a:ext cx="595086" cy="910346"/>
          </a:xfrm>
          <a:prstGeom prst="line">
            <a:avLst/>
          </a:prstGeom>
          <a:ln>
            <a:solidFill>
              <a:srgbClr val="A6BF8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CaixaDeTexto 74">
            <a:extLst>
              <a:ext uri="{FF2B5EF4-FFF2-40B4-BE49-F238E27FC236}">
                <a16:creationId xmlns:a16="http://schemas.microsoft.com/office/drawing/2014/main" id="{96544FF0-6BAC-EE1F-C9A3-D83FFB070C34}"/>
              </a:ext>
            </a:extLst>
          </p:cNvPr>
          <p:cNvSpPr txBox="1"/>
          <p:nvPr/>
        </p:nvSpPr>
        <p:spPr>
          <a:xfrm>
            <a:off x="1655807" y="5663941"/>
            <a:ext cx="75106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1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 = </a:t>
            </a:r>
            <a:r>
              <a:rPr lang="pt-BR" sz="21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Google Shape;333;p26">
                <a:extLst>
                  <a:ext uri="{FF2B5EF4-FFF2-40B4-BE49-F238E27FC236}">
                    <a16:creationId xmlns:a16="http://schemas.microsoft.com/office/drawing/2014/main" id="{9E38F022-775E-1581-C548-769C39002157}"/>
                  </a:ext>
                </a:extLst>
              </p:cNvPr>
              <p:cNvSpPr txBox="1"/>
              <p:nvPr/>
            </p:nvSpPr>
            <p:spPr>
              <a:xfrm>
                <a:off x="4511276" y="2800693"/>
                <a:ext cx="1584724" cy="8156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𝐴</m:t>
                      </m:r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=6.</m:t>
                      </m:r>
                      <m:f>
                        <m:fPr>
                          <m:ctrlP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fPr>
                        <m:num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𝑏</m:t>
                          </m:r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.</m:t>
                          </m:r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h</m:t>
                          </m:r>
                        </m:num>
                        <m:den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sz="2400" dirty="0">
                  <a:solidFill>
                    <a:schemeClr val="dk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endParaRPr>
              </a:p>
            </p:txBody>
          </p:sp>
        </mc:Choice>
        <mc:Fallback xmlns="">
          <p:sp>
            <p:nvSpPr>
              <p:cNvPr id="76" name="Google Shape;333;p26">
                <a:extLst>
                  <a:ext uri="{FF2B5EF4-FFF2-40B4-BE49-F238E27FC236}">
                    <a16:creationId xmlns:a16="http://schemas.microsoft.com/office/drawing/2014/main" id="{9E38F022-775E-1581-C548-769C390021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1276" y="2800693"/>
                <a:ext cx="1584724" cy="8156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7" name="CaixaDeTexto 76">
            <a:extLst>
              <a:ext uri="{FF2B5EF4-FFF2-40B4-BE49-F238E27FC236}">
                <a16:creationId xmlns:a16="http://schemas.microsoft.com/office/drawing/2014/main" id="{C0123D75-FFB0-822F-368A-B8F2FE739AEE}"/>
              </a:ext>
            </a:extLst>
          </p:cNvPr>
          <p:cNvSpPr txBox="1"/>
          <p:nvPr/>
        </p:nvSpPr>
        <p:spPr>
          <a:xfrm>
            <a:off x="7026442" y="2709671"/>
            <a:ext cx="39444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Altura do triângulo equilátero = apótema do hexágono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Google Shape;333;p26">
                <a:extLst>
                  <a:ext uri="{FF2B5EF4-FFF2-40B4-BE49-F238E27FC236}">
                    <a16:creationId xmlns:a16="http://schemas.microsoft.com/office/drawing/2014/main" id="{0BFF48C5-84FC-C6D9-3DE3-48B9F3E1EDE9}"/>
                  </a:ext>
                </a:extLst>
              </p:cNvPr>
              <p:cNvSpPr txBox="1"/>
              <p:nvPr/>
            </p:nvSpPr>
            <p:spPr>
              <a:xfrm>
                <a:off x="7537177" y="3689196"/>
                <a:ext cx="2535078" cy="8840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𝑎</m:t>
                      </m:r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=</m:t>
                      </m:r>
                      <m:f>
                        <m:fPr>
                          <m:ctrlP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fPr>
                        <m:num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𝐿</m:t>
                          </m:r>
                          <m:rad>
                            <m:radPr>
                              <m:degHide m:val="on"/>
                              <m:ctrlPr>
                                <a:rPr lang="pt-BR" sz="2400" b="0" i="1" smtClean="0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  <a:sym typeface="Calibri"/>
                                </a:rPr>
                              </m:ctrlPr>
                            </m:radPr>
                            <m:deg/>
                            <m:e>
                              <m:r>
                                <a:rPr lang="pt-BR" sz="2400" b="0" i="1" smtClean="0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  <a:sym typeface="Calibri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2</m:t>
                          </m:r>
                        </m:den>
                      </m:f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=</m:t>
                      </m:r>
                      <m:f>
                        <m:fPr>
                          <m:ctrlPr>
                            <a:rPr lang="pt-BR" sz="2400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fPr>
                        <m:num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10</m:t>
                          </m:r>
                          <m:rad>
                            <m:radPr>
                              <m:degHide m:val="on"/>
                              <m:ctrlPr>
                                <a:rPr lang="pt-BR" sz="2400" i="1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  <a:sym typeface="Calibri"/>
                                </a:rPr>
                              </m:ctrlPr>
                            </m:radPr>
                            <m:deg/>
                            <m:e>
                              <m:r>
                                <a:rPr lang="pt-BR" sz="2400" i="1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  <a:sym typeface="Calibri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pt-BR" sz="2400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sz="2400" dirty="0">
                  <a:solidFill>
                    <a:schemeClr val="dk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endParaRPr>
              </a:p>
            </p:txBody>
          </p:sp>
        </mc:Choice>
        <mc:Fallback xmlns="">
          <p:sp>
            <p:nvSpPr>
              <p:cNvPr id="78" name="Google Shape;333;p26">
                <a:extLst>
                  <a:ext uri="{FF2B5EF4-FFF2-40B4-BE49-F238E27FC236}">
                    <a16:creationId xmlns:a16="http://schemas.microsoft.com/office/drawing/2014/main" id="{0BFF48C5-84FC-C6D9-3DE3-48B9F3E1ED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7177" y="3689196"/>
                <a:ext cx="2535078" cy="8840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Google Shape;333;p26">
                <a:extLst>
                  <a:ext uri="{FF2B5EF4-FFF2-40B4-BE49-F238E27FC236}">
                    <a16:creationId xmlns:a16="http://schemas.microsoft.com/office/drawing/2014/main" id="{67AB8650-E586-3D0E-615B-2195013CDF79}"/>
                  </a:ext>
                </a:extLst>
              </p:cNvPr>
              <p:cNvSpPr txBox="1"/>
              <p:nvPr/>
            </p:nvSpPr>
            <p:spPr>
              <a:xfrm>
                <a:off x="7537177" y="4581704"/>
                <a:ext cx="1584724" cy="5051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𝑎</m:t>
                      </m:r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=5</m:t>
                      </m:r>
                      <m:rad>
                        <m:radPr>
                          <m:degHide m:val="on"/>
                          <m:ctrlP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radPr>
                        <m:deg/>
                        <m:e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sz="2400" dirty="0">
                  <a:solidFill>
                    <a:schemeClr val="dk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endParaRPr>
              </a:p>
            </p:txBody>
          </p:sp>
        </mc:Choice>
        <mc:Fallback xmlns="">
          <p:sp>
            <p:nvSpPr>
              <p:cNvPr id="79" name="Google Shape;333;p26">
                <a:extLst>
                  <a:ext uri="{FF2B5EF4-FFF2-40B4-BE49-F238E27FC236}">
                    <a16:creationId xmlns:a16="http://schemas.microsoft.com/office/drawing/2014/main" id="{67AB8650-E586-3D0E-615B-2195013CDF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7177" y="4581704"/>
                <a:ext cx="1584724" cy="5051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Google Shape;333;p26">
                <a:extLst>
                  <a:ext uri="{FF2B5EF4-FFF2-40B4-BE49-F238E27FC236}">
                    <a16:creationId xmlns:a16="http://schemas.microsoft.com/office/drawing/2014/main" id="{BFF99616-E9B8-637D-0E23-97B510EBAF45}"/>
                  </a:ext>
                </a:extLst>
              </p:cNvPr>
              <p:cNvSpPr txBox="1"/>
              <p:nvPr/>
            </p:nvSpPr>
            <p:spPr>
              <a:xfrm>
                <a:off x="1206488" y="6032529"/>
                <a:ext cx="1584724" cy="46162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𝑟</m:t>
                      </m:r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=10</m:t>
                      </m:r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𝑐𝑚</m:t>
                      </m:r>
                    </m:oMath>
                  </m:oMathPara>
                </a14:m>
                <a:endParaRPr sz="2400" dirty="0">
                  <a:solidFill>
                    <a:schemeClr val="dk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endParaRPr>
              </a:p>
            </p:txBody>
          </p:sp>
        </mc:Choice>
        <mc:Fallback xmlns="">
          <p:sp>
            <p:nvSpPr>
              <p:cNvPr id="80" name="Google Shape;333;p26">
                <a:extLst>
                  <a:ext uri="{FF2B5EF4-FFF2-40B4-BE49-F238E27FC236}">
                    <a16:creationId xmlns:a16="http://schemas.microsoft.com/office/drawing/2014/main" id="{BFF99616-E9B8-637D-0E23-97B510EBAF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6488" y="6032529"/>
                <a:ext cx="1584724" cy="46162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Google Shape;333;p26">
                <a:extLst>
                  <a:ext uri="{FF2B5EF4-FFF2-40B4-BE49-F238E27FC236}">
                    <a16:creationId xmlns:a16="http://schemas.microsoft.com/office/drawing/2014/main" id="{403FDB46-86DC-414C-36CE-F7C87C760F4D}"/>
                  </a:ext>
                </a:extLst>
              </p:cNvPr>
              <p:cNvSpPr txBox="1"/>
              <p:nvPr/>
            </p:nvSpPr>
            <p:spPr>
              <a:xfrm>
                <a:off x="4511275" y="3629541"/>
                <a:ext cx="2213593" cy="8840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𝐴</m:t>
                      </m:r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=6.</m:t>
                      </m:r>
                      <m:f>
                        <m:fPr>
                          <m:ctrlP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fPr>
                        <m:num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10.5</m:t>
                          </m:r>
                          <m:rad>
                            <m:radPr>
                              <m:degHide m:val="on"/>
                              <m:ctrlPr>
                                <a:rPr lang="pt-BR" sz="2400" b="0" i="1" smtClean="0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  <a:sym typeface="Calibri"/>
                                </a:rPr>
                              </m:ctrlPr>
                            </m:radPr>
                            <m:deg/>
                            <m:e>
                              <m:r>
                                <a:rPr lang="pt-BR" sz="2400" b="0" i="1" smtClean="0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  <a:sym typeface="Calibri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sz="2400" dirty="0">
                  <a:solidFill>
                    <a:schemeClr val="dk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endParaRPr>
              </a:p>
            </p:txBody>
          </p:sp>
        </mc:Choice>
        <mc:Fallback xmlns="">
          <p:sp>
            <p:nvSpPr>
              <p:cNvPr id="81" name="Google Shape;333;p26">
                <a:extLst>
                  <a:ext uri="{FF2B5EF4-FFF2-40B4-BE49-F238E27FC236}">
                    <a16:creationId xmlns:a16="http://schemas.microsoft.com/office/drawing/2014/main" id="{403FDB46-86DC-414C-36CE-F7C87C760F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1275" y="3629541"/>
                <a:ext cx="2213593" cy="88404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Google Shape;333;p26">
                <a:extLst>
                  <a:ext uri="{FF2B5EF4-FFF2-40B4-BE49-F238E27FC236}">
                    <a16:creationId xmlns:a16="http://schemas.microsoft.com/office/drawing/2014/main" id="{D88C3D42-C561-97BA-FF9A-790E0516155B}"/>
                  </a:ext>
                </a:extLst>
              </p:cNvPr>
              <p:cNvSpPr txBox="1"/>
              <p:nvPr/>
            </p:nvSpPr>
            <p:spPr>
              <a:xfrm>
                <a:off x="4488181" y="4474156"/>
                <a:ext cx="1911435" cy="8840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𝐴</m:t>
                      </m:r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=6.</m:t>
                      </m:r>
                      <m:f>
                        <m:fPr>
                          <m:ctrlP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fPr>
                        <m:num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50</m:t>
                          </m:r>
                          <m:rad>
                            <m:radPr>
                              <m:degHide m:val="on"/>
                              <m:ctrlPr>
                                <a:rPr lang="pt-BR" sz="2400" b="0" i="1" smtClean="0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  <a:sym typeface="Calibri"/>
                                </a:rPr>
                              </m:ctrlPr>
                            </m:radPr>
                            <m:deg/>
                            <m:e>
                              <m:r>
                                <a:rPr lang="pt-BR" sz="2400" b="0" i="1" smtClean="0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  <a:sym typeface="Calibri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sz="2400" dirty="0">
                  <a:solidFill>
                    <a:schemeClr val="dk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endParaRPr>
              </a:p>
            </p:txBody>
          </p:sp>
        </mc:Choice>
        <mc:Fallback xmlns="">
          <p:sp>
            <p:nvSpPr>
              <p:cNvPr id="82" name="Google Shape;333;p26">
                <a:extLst>
                  <a:ext uri="{FF2B5EF4-FFF2-40B4-BE49-F238E27FC236}">
                    <a16:creationId xmlns:a16="http://schemas.microsoft.com/office/drawing/2014/main" id="{D88C3D42-C561-97BA-FF9A-790E051615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8181" y="4474156"/>
                <a:ext cx="1911435" cy="88404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Google Shape;333;p26">
                <a:extLst>
                  <a:ext uri="{FF2B5EF4-FFF2-40B4-BE49-F238E27FC236}">
                    <a16:creationId xmlns:a16="http://schemas.microsoft.com/office/drawing/2014/main" id="{D3DD2485-8BFA-2D5D-1D7C-C153178E1D58}"/>
                  </a:ext>
                </a:extLst>
              </p:cNvPr>
              <p:cNvSpPr txBox="1"/>
              <p:nvPr/>
            </p:nvSpPr>
            <p:spPr>
              <a:xfrm>
                <a:off x="4488181" y="5333231"/>
                <a:ext cx="3048996" cy="5051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𝐴</m:t>
                      </m:r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=3.50</m:t>
                      </m:r>
                      <m:rad>
                        <m:radPr>
                          <m:degHide m:val="on"/>
                          <m:ctrlP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radPr>
                        <m:deg/>
                        <m:e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3</m:t>
                          </m:r>
                        </m:e>
                      </m:rad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=150</m:t>
                      </m:r>
                      <m:rad>
                        <m:radPr>
                          <m:degHide m:val="on"/>
                          <m:ctrlPr>
                            <a:rPr lang="pt-BR" sz="2400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radPr>
                        <m:deg/>
                        <m:e>
                          <m:r>
                            <a:rPr lang="pt-BR" sz="2400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sz="2400" dirty="0">
                  <a:solidFill>
                    <a:schemeClr val="dk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endParaRPr>
              </a:p>
            </p:txBody>
          </p:sp>
        </mc:Choice>
        <mc:Fallback xmlns="">
          <p:sp>
            <p:nvSpPr>
              <p:cNvPr id="83" name="Google Shape;333;p26">
                <a:extLst>
                  <a:ext uri="{FF2B5EF4-FFF2-40B4-BE49-F238E27FC236}">
                    <a16:creationId xmlns:a16="http://schemas.microsoft.com/office/drawing/2014/main" id="{D3DD2485-8BFA-2D5D-1D7C-C153178E1D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8181" y="5333231"/>
                <a:ext cx="3048996" cy="50516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Google Shape;333;p26">
                <a:extLst>
                  <a:ext uri="{FF2B5EF4-FFF2-40B4-BE49-F238E27FC236}">
                    <a16:creationId xmlns:a16="http://schemas.microsoft.com/office/drawing/2014/main" id="{A84FCB74-D0A0-905E-8078-5F09A78D1607}"/>
                  </a:ext>
                </a:extLst>
              </p:cNvPr>
              <p:cNvSpPr txBox="1"/>
              <p:nvPr/>
            </p:nvSpPr>
            <p:spPr>
              <a:xfrm>
                <a:off x="4502894" y="5806244"/>
                <a:ext cx="4619007" cy="5051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𝐴</m:t>
                      </m:r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=150</m:t>
                      </m:r>
                      <m:rad>
                        <m:radPr>
                          <m:degHide m:val="on"/>
                          <m:ctrlPr>
                            <a:rPr lang="pt-BR" sz="2400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radPr>
                        <m:deg/>
                        <m:e>
                          <m:r>
                            <a:rPr lang="pt-BR" sz="2400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3</m:t>
                          </m:r>
                        </m:e>
                      </m:rad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=150.1,7=</m:t>
                      </m:r>
                      <m:r>
                        <a:rPr lang="pt-BR" sz="2400" b="1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𝟐𝟓𝟓</m:t>
                      </m:r>
                      <m:r>
                        <a:rPr lang="pt-BR" sz="2400" b="1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𝒄</m:t>
                      </m:r>
                      <m:sSup>
                        <m:sSupPr>
                          <m:ctrlPr>
                            <a:rPr lang="pt-BR" sz="2400" b="1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sSupPr>
                        <m:e>
                          <m:r>
                            <a:rPr lang="pt-BR" sz="2400" b="1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𝒎</m:t>
                          </m:r>
                        </m:e>
                        <m:sup>
                          <m:r>
                            <a:rPr lang="pt-BR" sz="2400" b="1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sz="2400" b="1" dirty="0">
                  <a:solidFill>
                    <a:schemeClr val="dk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endParaRPr>
              </a:p>
            </p:txBody>
          </p:sp>
        </mc:Choice>
        <mc:Fallback xmlns="">
          <p:sp>
            <p:nvSpPr>
              <p:cNvPr id="84" name="Google Shape;333;p26">
                <a:extLst>
                  <a:ext uri="{FF2B5EF4-FFF2-40B4-BE49-F238E27FC236}">
                    <a16:creationId xmlns:a16="http://schemas.microsoft.com/office/drawing/2014/main" id="{A84FCB74-D0A0-905E-8078-5F09A78D16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2894" y="5806244"/>
                <a:ext cx="4619007" cy="50516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04188473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091 -0.01829 L -2.5E-6 1.48148E-6 Z " pathEditMode="relative" rAng="0" ptsTypes="AAA">
                                      <p:cBhvr>
                                        <p:cTn id="6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" y="-926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091 -0.01829 L -2.5E-6 1.48148E-6 Z " pathEditMode="relative" rAng="0" ptsTypes="AAA">
                                      <p:cBhvr>
                                        <p:cTn id="8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" y="-92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091 -0.01829 L -2.5E-6 1.48148E-6 Z " pathEditMode="relative" rAng="0" ptsTypes="AAA">
                                      <p:cBhvr>
                                        <p:cTn id="10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" y="-926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00"/>
                            </p:stCondLst>
                            <p:childTnLst>
                              <p:par>
                                <p:cTn id="6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"/>
                            </p:stCondLst>
                            <p:childTnLst>
                              <p:par>
                                <p:cTn id="6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500"/>
                            </p:stCondLst>
                            <p:childTnLst>
                              <p:par>
                                <p:cTn id="6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000"/>
                            </p:stCondLst>
                            <p:childTnLst>
                              <p:par>
                                <p:cTn id="7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500"/>
                            </p:stCondLst>
                            <p:childTnLst>
                              <p:par>
                                <p:cTn id="7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0"/>
                            </p:stCondLst>
                            <p:childTnLst>
                              <p:par>
                                <p:cTn id="8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500"/>
                            </p:stCondLst>
                            <p:childTnLst>
                              <p:par>
                                <p:cTn id="8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6000"/>
                            </p:stCondLst>
                            <p:childTnLst>
                              <p:par>
                                <p:cTn id="9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6500"/>
                            </p:stCondLst>
                            <p:childTnLst>
                              <p:par>
                                <p:cTn id="10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7000"/>
                            </p:stCondLst>
                            <p:childTnLst>
                              <p:par>
                                <p:cTn id="10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"/>
                            </p:stCondLst>
                            <p:childTnLst>
                              <p:par>
                                <p:cTn id="1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2" grpId="0"/>
      <p:bldP spid="38" grpId="0" animBg="1"/>
      <p:bldP spid="40" grpId="0" animBg="1"/>
      <p:bldP spid="42" grpId="0" animBg="1"/>
      <p:bldP spid="44" grpId="0"/>
      <p:bldP spid="45" grpId="0"/>
      <p:bldP spid="46" grpId="0"/>
      <p:bldP spid="47" grpId="0" animBg="1"/>
      <p:bldP spid="48" grpId="0"/>
      <p:bldP spid="75" grpId="0"/>
      <p:bldP spid="76" grpId="0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8328A8B0-4A88-C342-BC8A-975229DC53B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162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D6B9D950-502A-FA34-4A40-B651A064FCAE}"/>
              </a:ext>
            </a:extLst>
          </p:cNvPr>
          <p:cNvSpPr/>
          <p:nvPr/>
        </p:nvSpPr>
        <p:spPr>
          <a:xfrm>
            <a:off x="330527" y="223305"/>
            <a:ext cx="11591925" cy="6381750"/>
          </a:xfrm>
          <a:prstGeom prst="roundRect">
            <a:avLst>
              <a:gd name="adj" fmla="val 4419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1D03AC66-965A-F110-F808-866E6D5F0D73}"/>
              </a:ext>
            </a:extLst>
          </p:cNvPr>
          <p:cNvSpPr/>
          <p:nvPr/>
        </p:nvSpPr>
        <p:spPr>
          <a:xfrm>
            <a:off x="409944" y="342991"/>
            <a:ext cx="11372112" cy="32405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504C94ED-155D-9FD0-C77F-2F9C34F5C3D5}"/>
              </a:ext>
            </a:extLst>
          </p:cNvPr>
          <p:cNvSpPr/>
          <p:nvPr/>
        </p:nvSpPr>
        <p:spPr>
          <a:xfrm>
            <a:off x="626724" y="425450"/>
            <a:ext cx="143839" cy="143839"/>
          </a:xfrm>
          <a:prstGeom prst="ellipse">
            <a:avLst/>
          </a:prstGeom>
          <a:solidFill>
            <a:srgbClr val="A6BF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A43C9160-9788-7515-43A4-FFEF7570ACE6}"/>
              </a:ext>
            </a:extLst>
          </p:cNvPr>
          <p:cNvSpPr/>
          <p:nvPr/>
        </p:nvSpPr>
        <p:spPr>
          <a:xfrm>
            <a:off x="866267" y="429801"/>
            <a:ext cx="143839" cy="143839"/>
          </a:xfrm>
          <a:prstGeom prst="ellipse">
            <a:avLst/>
          </a:prstGeom>
          <a:solidFill>
            <a:srgbClr val="A6BF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123EF1AD-E8D5-3FC0-8D28-7394B9F57CD7}"/>
              </a:ext>
            </a:extLst>
          </p:cNvPr>
          <p:cNvSpPr/>
          <p:nvPr/>
        </p:nvSpPr>
        <p:spPr>
          <a:xfrm>
            <a:off x="1105810" y="430049"/>
            <a:ext cx="143839" cy="143839"/>
          </a:xfrm>
          <a:prstGeom prst="ellipse">
            <a:avLst/>
          </a:prstGeom>
          <a:solidFill>
            <a:srgbClr val="A6BF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10" name="Google Shape;185;p24">
            <a:extLst>
              <a:ext uri="{FF2B5EF4-FFF2-40B4-BE49-F238E27FC236}">
                <a16:creationId xmlns:a16="http://schemas.microsoft.com/office/drawing/2014/main" id="{4B34B01A-6D8C-2828-1FB0-780C4639CEB2}"/>
              </a:ext>
            </a:extLst>
          </p:cNvPr>
          <p:cNvGrpSpPr/>
          <p:nvPr/>
        </p:nvGrpSpPr>
        <p:grpSpPr>
          <a:xfrm rot="548993">
            <a:off x="-112697" y="6140617"/>
            <a:ext cx="1043559" cy="772287"/>
            <a:chOff x="9957437" y="1479512"/>
            <a:chExt cx="1043559" cy="772287"/>
          </a:xfrm>
        </p:grpSpPr>
        <p:sp>
          <p:nvSpPr>
            <p:cNvPr id="11" name="Google Shape;186;p24">
              <a:extLst>
                <a:ext uri="{FF2B5EF4-FFF2-40B4-BE49-F238E27FC236}">
                  <a16:creationId xmlns:a16="http://schemas.microsoft.com/office/drawing/2014/main" id="{91EB37B0-B56B-B9D0-E003-371409C46D37}"/>
                </a:ext>
              </a:extLst>
            </p:cNvPr>
            <p:cNvSpPr/>
            <p:nvPr/>
          </p:nvSpPr>
          <p:spPr>
            <a:xfrm>
              <a:off x="10014111" y="1511707"/>
              <a:ext cx="986885" cy="740092"/>
            </a:xfrm>
            <a:custGeom>
              <a:avLst/>
              <a:gdLst/>
              <a:ahLst/>
              <a:cxnLst/>
              <a:rect l="l" t="t" r="r" b="b"/>
              <a:pathLst>
                <a:path w="986885" h="740092" extrusionOk="0">
                  <a:moveTo>
                    <a:pt x="695611" y="450342"/>
                  </a:moveTo>
                  <a:lnTo>
                    <a:pt x="986885" y="368046"/>
                  </a:lnTo>
                  <a:lnTo>
                    <a:pt x="737616" y="331946"/>
                  </a:lnTo>
                  <a:lnTo>
                    <a:pt x="902875" y="194215"/>
                  </a:lnTo>
                  <a:lnTo>
                    <a:pt x="661606" y="248603"/>
                  </a:lnTo>
                  <a:lnTo>
                    <a:pt x="732091" y="52388"/>
                  </a:lnTo>
                  <a:lnTo>
                    <a:pt x="538353" y="207550"/>
                  </a:lnTo>
                  <a:lnTo>
                    <a:pt x="456152" y="0"/>
                  </a:lnTo>
                  <a:lnTo>
                    <a:pt x="408432" y="209836"/>
                  </a:lnTo>
                  <a:lnTo>
                    <a:pt x="195739" y="43529"/>
                  </a:lnTo>
                  <a:lnTo>
                    <a:pt x="306610" y="262795"/>
                  </a:lnTo>
                  <a:lnTo>
                    <a:pt x="67723" y="239363"/>
                  </a:lnTo>
                  <a:lnTo>
                    <a:pt x="251174" y="339757"/>
                  </a:lnTo>
                  <a:lnTo>
                    <a:pt x="0" y="419957"/>
                  </a:lnTo>
                  <a:lnTo>
                    <a:pt x="261556" y="437102"/>
                  </a:lnTo>
                  <a:lnTo>
                    <a:pt x="93821" y="565118"/>
                  </a:lnTo>
                  <a:lnTo>
                    <a:pt x="340805" y="506730"/>
                  </a:lnTo>
                  <a:lnTo>
                    <a:pt x="293180" y="740093"/>
                  </a:lnTo>
                  <a:lnTo>
                    <a:pt x="449294" y="550926"/>
                  </a:lnTo>
                  <a:lnTo>
                    <a:pt x="541687" y="730472"/>
                  </a:lnTo>
                  <a:lnTo>
                    <a:pt x="583121" y="548640"/>
                  </a:lnTo>
                  <a:lnTo>
                    <a:pt x="812482" y="687419"/>
                  </a:lnTo>
                  <a:lnTo>
                    <a:pt x="730948" y="544449"/>
                  </a:lnTo>
                  <a:lnTo>
                    <a:pt x="909066" y="601885"/>
                  </a:lnTo>
                  <a:lnTo>
                    <a:pt x="695611" y="450342"/>
                  </a:lnTo>
                  <a:close/>
                </a:path>
              </a:pathLst>
            </a:custGeom>
            <a:solidFill>
              <a:schemeClr val="dk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87;p24">
              <a:extLst>
                <a:ext uri="{FF2B5EF4-FFF2-40B4-BE49-F238E27FC236}">
                  <a16:creationId xmlns:a16="http://schemas.microsoft.com/office/drawing/2014/main" id="{C8ADC99D-B7CE-0E6D-F4B5-393DC1FE6FB4}"/>
                </a:ext>
              </a:extLst>
            </p:cNvPr>
            <p:cNvSpPr/>
            <p:nvPr/>
          </p:nvSpPr>
          <p:spPr>
            <a:xfrm>
              <a:off x="9957437" y="1479512"/>
              <a:ext cx="982980" cy="740092"/>
            </a:xfrm>
            <a:custGeom>
              <a:avLst/>
              <a:gdLst/>
              <a:ahLst/>
              <a:cxnLst/>
              <a:rect l="l" t="t" r="r" b="b"/>
              <a:pathLst>
                <a:path w="982980" h="740092" extrusionOk="0">
                  <a:moveTo>
                    <a:pt x="717423" y="443103"/>
                  </a:moveTo>
                  <a:lnTo>
                    <a:pt x="982980" y="368046"/>
                  </a:lnTo>
                  <a:lnTo>
                    <a:pt x="733711" y="331946"/>
                  </a:lnTo>
                  <a:lnTo>
                    <a:pt x="898970" y="194310"/>
                  </a:lnTo>
                  <a:lnTo>
                    <a:pt x="657797" y="248698"/>
                  </a:lnTo>
                  <a:lnTo>
                    <a:pt x="728186" y="52483"/>
                  </a:lnTo>
                  <a:lnTo>
                    <a:pt x="534448" y="207645"/>
                  </a:lnTo>
                  <a:lnTo>
                    <a:pt x="452342" y="0"/>
                  </a:lnTo>
                  <a:lnTo>
                    <a:pt x="404527" y="209836"/>
                  </a:lnTo>
                  <a:lnTo>
                    <a:pt x="194405" y="80772"/>
                  </a:lnTo>
                  <a:lnTo>
                    <a:pt x="302705" y="262795"/>
                  </a:lnTo>
                  <a:lnTo>
                    <a:pt x="63818" y="239363"/>
                  </a:lnTo>
                  <a:lnTo>
                    <a:pt x="247364" y="339757"/>
                  </a:lnTo>
                  <a:lnTo>
                    <a:pt x="0" y="395288"/>
                  </a:lnTo>
                  <a:lnTo>
                    <a:pt x="257746" y="437102"/>
                  </a:lnTo>
                  <a:lnTo>
                    <a:pt x="90011" y="565214"/>
                  </a:lnTo>
                  <a:lnTo>
                    <a:pt x="336995" y="506730"/>
                  </a:lnTo>
                  <a:lnTo>
                    <a:pt x="289370" y="740093"/>
                  </a:lnTo>
                  <a:lnTo>
                    <a:pt x="445389" y="551021"/>
                  </a:lnTo>
                  <a:lnTo>
                    <a:pt x="537781" y="730472"/>
                  </a:lnTo>
                  <a:lnTo>
                    <a:pt x="579215" y="548640"/>
                  </a:lnTo>
                  <a:lnTo>
                    <a:pt x="768668" y="677037"/>
                  </a:lnTo>
                  <a:lnTo>
                    <a:pt x="683228" y="491681"/>
                  </a:lnTo>
                  <a:lnTo>
                    <a:pt x="900208" y="556355"/>
                  </a:lnTo>
                  <a:lnTo>
                    <a:pt x="717423" y="44310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88;p24">
              <a:extLst>
                <a:ext uri="{FF2B5EF4-FFF2-40B4-BE49-F238E27FC236}">
                  <a16:creationId xmlns:a16="http://schemas.microsoft.com/office/drawing/2014/main" id="{712B8BA8-3122-BAD2-AF5F-2A1786F3E424}"/>
                </a:ext>
              </a:extLst>
            </p:cNvPr>
            <p:cNvSpPr/>
            <p:nvPr/>
          </p:nvSpPr>
          <p:spPr>
            <a:xfrm>
              <a:off x="9957437" y="1479512"/>
              <a:ext cx="982980" cy="740092"/>
            </a:xfrm>
            <a:custGeom>
              <a:avLst/>
              <a:gdLst/>
              <a:ahLst/>
              <a:cxnLst/>
              <a:rect l="l" t="t" r="r" b="b"/>
              <a:pathLst>
                <a:path w="982980" h="740092" extrusionOk="0">
                  <a:moveTo>
                    <a:pt x="717423" y="443103"/>
                  </a:moveTo>
                  <a:lnTo>
                    <a:pt x="982980" y="368046"/>
                  </a:lnTo>
                  <a:lnTo>
                    <a:pt x="733711" y="331946"/>
                  </a:lnTo>
                  <a:lnTo>
                    <a:pt x="898970" y="194310"/>
                  </a:lnTo>
                  <a:lnTo>
                    <a:pt x="657797" y="248698"/>
                  </a:lnTo>
                  <a:lnTo>
                    <a:pt x="728186" y="52483"/>
                  </a:lnTo>
                  <a:lnTo>
                    <a:pt x="534448" y="207645"/>
                  </a:lnTo>
                  <a:lnTo>
                    <a:pt x="452342" y="0"/>
                  </a:lnTo>
                  <a:lnTo>
                    <a:pt x="404527" y="209836"/>
                  </a:lnTo>
                  <a:lnTo>
                    <a:pt x="194405" y="80772"/>
                  </a:lnTo>
                  <a:lnTo>
                    <a:pt x="302705" y="262795"/>
                  </a:lnTo>
                  <a:lnTo>
                    <a:pt x="63818" y="239363"/>
                  </a:lnTo>
                  <a:lnTo>
                    <a:pt x="247364" y="339757"/>
                  </a:lnTo>
                  <a:lnTo>
                    <a:pt x="0" y="395288"/>
                  </a:lnTo>
                  <a:lnTo>
                    <a:pt x="257746" y="437102"/>
                  </a:lnTo>
                  <a:lnTo>
                    <a:pt x="90011" y="565214"/>
                  </a:lnTo>
                  <a:lnTo>
                    <a:pt x="336995" y="506730"/>
                  </a:lnTo>
                  <a:lnTo>
                    <a:pt x="289370" y="740093"/>
                  </a:lnTo>
                  <a:lnTo>
                    <a:pt x="445389" y="551021"/>
                  </a:lnTo>
                  <a:lnTo>
                    <a:pt x="537781" y="730472"/>
                  </a:lnTo>
                  <a:lnTo>
                    <a:pt x="579215" y="548640"/>
                  </a:lnTo>
                  <a:lnTo>
                    <a:pt x="768668" y="677037"/>
                  </a:lnTo>
                  <a:lnTo>
                    <a:pt x="683228" y="491681"/>
                  </a:lnTo>
                  <a:lnTo>
                    <a:pt x="900208" y="556355"/>
                  </a:lnTo>
                  <a:lnTo>
                    <a:pt x="717423" y="443103"/>
                  </a:lnTo>
                  <a:close/>
                </a:path>
              </a:pathLst>
            </a:custGeom>
            <a:solidFill>
              <a:srgbClr val="BF4215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" name="Google Shape;213;p24">
            <a:extLst>
              <a:ext uri="{FF2B5EF4-FFF2-40B4-BE49-F238E27FC236}">
                <a16:creationId xmlns:a16="http://schemas.microsoft.com/office/drawing/2014/main" id="{63D1FCB1-BD13-EC2C-692B-A40A9044DFE8}"/>
              </a:ext>
            </a:extLst>
          </p:cNvPr>
          <p:cNvGrpSpPr/>
          <p:nvPr/>
        </p:nvGrpSpPr>
        <p:grpSpPr>
          <a:xfrm rot="1184467">
            <a:off x="11048815" y="224002"/>
            <a:ext cx="996886" cy="546735"/>
            <a:chOff x="8931404" y="1558093"/>
            <a:chExt cx="996886" cy="546735"/>
          </a:xfrm>
        </p:grpSpPr>
        <p:grpSp>
          <p:nvGrpSpPr>
            <p:cNvPr id="15" name="Google Shape;214;p24">
              <a:extLst>
                <a:ext uri="{FF2B5EF4-FFF2-40B4-BE49-F238E27FC236}">
                  <a16:creationId xmlns:a16="http://schemas.microsoft.com/office/drawing/2014/main" id="{534E1B2A-B407-7B67-2F0C-85389B47B702}"/>
                </a:ext>
              </a:extLst>
            </p:cNvPr>
            <p:cNvGrpSpPr/>
            <p:nvPr/>
          </p:nvGrpSpPr>
          <p:grpSpPr>
            <a:xfrm>
              <a:off x="8931404" y="1558093"/>
              <a:ext cx="996886" cy="546735"/>
              <a:chOff x="8931404" y="1558093"/>
              <a:chExt cx="996886" cy="546735"/>
            </a:xfrm>
          </p:grpSpPr>
          <p:sp>
            <p:nvSpPr>
              <p:cNvPr id="22" name="Google Shape;215;p24">
                <a:extLst>
                  <a:ext uri="{FF2B5EF4-FFF2-40B4-BE49-F238E27FC236}">
                    <a16:creationId xmlns:a16="http://schemas.microsoft.com/office/drawing/2014/main" id="{95F73676-CA12-0266-94C4-F416E3129E16}"/>
                  </a:ext>
                </a:extLst>
              </p:cNvPr>
              <p:cNvSpPr/>
              <p:nvPr/>
            </p:nvSpPr>
            <p:spPr>
              <a:xfrm>
                <a:off x="9269923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1" y="546735"/>
                      <a:pt x="0" y="424344"/>
                      <a:pt x="0" y="273368"/>
                    </a:cubicBezTo>
                    <a:cubicBezTo>
                      <a:pt x="0" y="122391"/>
                      <a:pt x="122391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216;p24">
                <a:extLst>
                  <a:ext uri="{FF2B5EF4-FFF2-40B4-BE49-F238E27FC236}">
                    <a16:creationId xmlns:a16="http://schemas.microsoft.com/office/drawing/2014/main" id="{BA9D66FE-BAC2-29B9-2637-082CFCF2FED3}"/>
                  </a:ext>
                </a:extLst>
              </p:cNvPr>
              <p:cNvSpPr/>
              <p:nvPr/>
            </p:nvSpPr>
            <p:spPr>
              <a:xfrm>
                <a:off x="9381556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1" y="546735"/>
                      <a:pt x="0" y="424344"/>
                      <a:pt x="0" y="273368"/>
                    </a:cubicBezTo>
                    <a:cubicBezTo>
                      <a:pt x="0" y="122391"/>
                      <a:pt x="122391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" name="Google Shape;217;p24">
                <a:extLst>
                  <a:ext uri="{FF2B5EF4-FFF2-40B4-BE49-F238E27FC236}">
                    <a16:creationId xmlns:a16="http://schemas.microsoft.com/office/drawing/2014/main" id="{F8896330-AEDF-BCB0-3FF5-8D4662EA9C9B}"/>
                  </a:ext>
                </a:extLst>
              </p:cNvPr>
              <p:cNvSpPr/>
              <p:nvPr/>
            </p:nvSpPr>
            <p:spPr>
              <a:xfrm>
                <a:off x="8931404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1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218;p24">
                <a:extLst>
                  <a:ext uri="{FF2B5EF4-FFF2-40B4-BE49-F238E27FC236}">
                    <a16:creationId xmlns:a16="http://schemas.microsoft.com/office/drawing/2014/main" id="{0343F2C1-9951-5152-395E-441C5574FCD6}"/>
                  </a:ext>
                </a:extLst>
              </p:cNvPr>
              <p:cNvSpPr/>
              <p:nvPr/>
            </p:nvSpPr>
            <p:spPr>
              <a:xfrm>
                <a:off x="9043037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0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" name="Google Shape;219;p24">
              <a:extLst>
                <a:ext uri="{FF2B5EF4-FFF2-40B4-BE49-F238E27FC236}">
                  <a16:creationId xmlns:a16="http://schemas.microsoft.com/office/drawing/2014/main" id="{C4FD479E-D5C5-3F46-BAEE-5A054623E54F}"/>
                </a:ext>
              </a:extLst>
            </p:cNvPr>
            <p:cNvGrpSpPr/>
            <p:nvPr/>
          </p:nvGrpSpPr>
          <p:grpSpPr>
            <a:xfrm>
              <a:off x="9156480" y="1558093"/>
              <a:ext cx="546734" cy="546735"/>
              <a:chOff x="9156480" y="1558093"/>
              <a:chExt cx="546734" cy="546735"/>
            </a:xfrm>
          </p:grpSpPr>
          <p:sp>
            <p:nvSpPr>
              <p:cNvPr id="17" name="Google Shape;220;p24">
                <a:extLst>
                  <a:ext uri="{FF2B5EF4-FFF2-40B4-BE49-F238E27FC236}">
                    <a16:creationId xmlns:a16="http://schemas.microsoft.com/office/drawing/2014/main" id="{62208404-8FD9-FEC1-5A78-29647A28AB00}"/>
                  </a:ext>
                </a:extLst>
              </p:cNvPr>
              <p:cNvSpPr/>
              <p:nvPr/>
            </p:nvSpPr>
            <p:spPr>
              <a:xfrm>
                <a:off x="9156480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0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solidFill>
                <a:srgbClr val="FDE33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221;p24">
                <a:extLst>
                  <a:ext uri="{FF2B5EF4-FFF2-40B4-BE49-F238E27FC236}">
                    <a16:creationId xmlns:a16="http://schemas.microsoft.com/office/drawing/2014/main" id="{6A9F3CA3-CB02-0242-6F55-460CE9F03D7F}"/>
                  </a:ext>
                </a:extLst>
              </p:cNvPr>
              <p:cNvSpPr/>
              <p:nvPr/>
            </p:nvSpPr>
            <p:spPr>
              <a:xfrm>
                <a:off x="9156480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0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solidFill>
                <a:srgbClr val="A6BF80"/>
              </a:solidFill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222;p24">
                <a:extLst>
                  <a:ext uri="{FF2B5EF4-FFF2-40B4-BE49-F238E27FC236}">
                    <a16:creationId xmlns:a16="http://schemas.microsoft.com/office/drawing/2014/main" id="{FD287823-80D8-7ECD-5E28-F40196F7264B}"/>
                  </a:ext>
                </a:extLst>
              </p:cNvPr>
              <p:cNvSpPr/>
              <p:nvPr/>
            </p:nvSpPr>
            <p:spPr>
              <a:xfrm>
                <a:off x="9271351" y="1798885"/>
                <a:ext cx="316801" cy="230600"/>
              </a:xfrm>
              <a:custGeom>
                <a:avLst/>
                <a:gdLst/>
                <a:ahLst/>
                <a:cxnLst/>
                <a:rect l="l" t="t" r="r" b="b"/>
                <a:pathLst>
                  <a:path w="316801" h="230600" extrusionOk="0">
                    <a:moveTo>
                      <a:pt x="316802" y="0"/>
                    </a:moveTo>
                    <a:lnTo>
                      <a:pt x="316802" y="72200"/>
                    </a:lnTo>
                    <a:cubicBezTo>
                      <a:pt x="316802" y="159639"/>
                      <a:pt x="245936" y="230600"/>
                      <a:pt x="158401" y="230600"/>
                    </a:cubicBezTo>
                    <a:lnTo>
                      <a:pt x="158401" y="230600"/>
                    </a:lnTo>
                    <a:cubicBezTo>
                      <a:pt x="70961" y="230600"/>
                      <a:pt x="0" y="159734"/>
                      <a:pt x="0" y="72200"/>
                    </a:cubicBez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223;p24">
                <a:extLst>
                  <a:ext uri="{FF2B5EF4-FFF2-40B4-BE49-F238E27FC236}">
                    <a16:creationId xmlns:a16="http://schemas.microsoft.com/office/drawing/2014/main" id="{39A61264-43E1-15E8-7A1E-695F1DE0C368}"/>
                  </a:ext>
                </a:extLst>
              </p:cNvPr>
              <p:cNvSpPr/>
              <p:nvPr/>
            </p:nvSpPr>
            <p:spPr>
              <a:xfrm>
                <a:off x="9329644" y="1659249"/>
                <a:ext cx="70675" cy="172211"/>
              </a:xfrm>
              <a:custGeom>
                <a:avLst/>
                <a:gdLst/>
                <a:ahLst/>
                <a:cxnLst/>
                <a:rect l="l" t="t" r="r" b="b"/>
                <a:pathLst>
                  <a:path w="70675" h="172211" extrusionOk="0">
                    <a:moveTo>
                      <a:pt x="70676" y="86106"/>
                    </a:moveTo>
                    <a:cubicBezTo>
                      <a:pt x="70676" y="133636"/>
                      <a:pt x="54864" y="172212"/>
                      <a:pt x="35338" y="172212"/>
                    </a:cubicBezTo>
                    <a:cubicBezTo>
                      <a:pt x="15812" y="172212"/>
                      <a:pt x="0" y="133636"/>
                      <a:pt x="0" y="86106"/>
                    </a:cubicBezTo>
                    <a:cubicBezTo>
                      <a:pt x="0" y="38576"/>
                      <a:pt x="15812" y="0"/>
                      <a:pt x="35338" y="0"/>
                    </a:cubicBezTo>
                    <a:cubicBezTo>
                      <a:pt x="54864" y="0"/>
                      <a:pt x="70676" y="38576"/>
                      <a:pt x="70676" y="86106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24;p24">
                <a:extLst>
                  <a:ext uri="{FF2B5EF4-FFF2-40B4-BE49-F238E27FC236}">
                    <a16:creationId xmlns:a16="http://schemas.microsoft.com/office/drawing/2014/main" id="{9AC2C1D9-72D6-C71B-4EB8-4D3C19A45622}"/>
                  </a:ext>
                </a:extLst>
              </p:cNvPr>
              <p:cNvSpPr/>
              <p:nvPr/>
            </p:nvSpPr>
            <p:spPr>
              <a:xfrm>
                <a:off x="9459280" y="1659249"/>
                <a:ext cx="70675" cy="172211"/>
              </a:xfrm>
              <a:custGeom>
                <a:avLst/>
                <a:gdLst/>
                <a:ahLst/>
                <a:cxnLst/>
                <a:rect l="l" t="t" r="r" b="b"/>
                <a:pathLst>
                  <a:path w="70675" h="172211" extrusionOk="0">
                    <a:moveTo>
                      <a:pt x="70675" y="86106"/>
                    </a:moveTo>
                    <a:cubicBezTo>
                      <a:pt x="70675" y="133636"/>
                      <a:pt x="54864" y="172212"/>
                      <a:pt x="35338" y="172212"/>
                    </a:cubicBezTo>
                    <a:cubicBezTo>
                      <a:pt x="15812" y="172212"/>
                      <a:pt x="0" y="133636"/>
                      <a:pt x="0" y="86106"/>
                    </a:cubicBezTo>
                    <a:cubicBezTo>
                      <a:pt x="0" y="38576"/>
                      <a:pt x="15812" y="0"/>
                      <a:pt x="35338" y="0"/>
                    </a:cubicBezTo>
                    <a:cubicBezTo>
                      <a:pt x="54864" y="0"/>
                      <a:pt x="70675" y="38576"/>
                      <a:pt x="70675" y="86106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6" name="Google Shape;290;p25">
            <a:extLst>
              <a:ext uri="{FF2B5EF4-FFF2-40B4-BE49-F238E27FC236}">
                <a16:creationId xmlns:a16="http://schemas.microsoft.com/office/drawing/2014/main" id="{74FD52B0-1A9D-D10F-E1C1-06D9904D6880}"/>
              </a:ext>
            </a:extLst>
          </p:cNvPr>
          <p:cNvGrpSpPr/>
          <p:nvPr/>
        </p:nvGrpSpPr>
        <p:grpSpPr>
          <a:xfrm rot="20862059">
            <a:off x="11329421" y="6116924"/>
            <a:ext cx="799002" cy="631251"/>
            <a:chOff x="7946233" y="1488751"/>
            <a:chExt cx="867443" cy="685323"/>
          </a:xfrm>
        </p:grpSpPr>
        <p:sp>
          <p:nvSpPr>
            <p:cNvPr id="27" name="Google Shape;291;p25">
              <a:extLst>
                <a:ext uri="{FF2B5EF4-FFF2-40B4-BE49-F238E27FC236}">
                  <a16:creationId xmlns:a16="http://schemas.microsoft.com/office/drawing/2014/main" id="{5FB9FCEB-0645-CC64-79E5-F0C41BBE8248}"/>
                </a:ext>
              </a:extLst>
            </p:cNvPr>
            <p:cNvSpPr/>
            <p:nvPr/>
          </p:nvSpPr>
          <p:spPr>
            <a:xfrm>
              <a:off x="7946233" y="1569428"/>
              <a:ext cx="866108" cy="604646"/>
            </a:xfrm>
            <a:custGeom>
              <a:avLst/>
              <a:gdLst/>
              <a:ahLst/>
              <a:cxnLst/>
              <a:rect l="l" t="t" r="r" b="b"/>
              <a:pathLst>
                <a:path w="866108" h="604646" extrusionOk="0">
                  <a:moveTo>
                    <a:pt x="272320" y="529876"/>
                  </a:moveTo>
                  <a:lnTo>
                    <a:pt x="866108" y="388525"/>
                  </a:lnTo>
                  <a:lnTo>
                    <a:pt x="702659" y="0"/>
                  </a:lnTo>
                  <a:lnTo>
                    <a:pt x="186404" y="325755"/>
                  </a:lnTo>
                  <a:lnTo>
                    <a:pt x="154972" y="251079"/>
                  </a:lnTo>
                  <a:cubicBezTo>
                    <a:pt x="154972" y="251079"/>
                    <a:pt x="134684" y="381857"/>
                    <a:pt x="0" y="524351"/>
                  </a:cubicBezTo>
                  <a:cubicBezTo>
                    <a:pt x="196025" y="527685"/>
                    <a:pt x="303752" y="604647"/>
                    <a:pt x="303752" y="604647"/>
                  </a:cubicBezTo>
                  <a:lnTo>
                    <a:pt x="272320" y="529971"/>
                  </a:lnTo>
                  <a:close/>
                </a:path>
              </a:pathLst>
            </a:custGeom>
            <a:solidFill>
              <a:schemeClr val="dk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92;p25">
              <a:extLst>
                <a:ext uri="{FF2B5EF4-FFF2-40B4-BE49-F238E27FC236}">
                  <a16:creationId xmlns:a16="http://schemas.microsoft.com/office/drawing/2014/main" id="{6B0D0563-DC15-71A0-77F2-41F9CD1560B1}"/>
                </a:ext>
              </a:extLst>
            </p:cNvPr>
            <p:cNvSpPr/>
            <p:nvPr/>
          </p:nvSpPr>
          <p:spPr>
            <a:xfrm>
              <a:off x="7947472" y="1488751"/>
              <a:ext cx="866203" cy="604646"/>
            </a:xfrm>
            <a:custGeom>
              <a:avLst/>
              <a:gdLst/>
              <a:ahLst/>
              <a:cxnLst/>
              <a:rect l="l" t="t" r="r" b="b"/>
              <a:pathLst>
                <a:path w="866203" h="604646" extrusionOk="0">
                  <a:moveTo>
                    <a:pt x="272415" y="529971"/>
                  </a:moveTo>
                  <a:lnTo>
                    <a:pt x="866203" y="388620"/>
                  </a:lnTo>
                  <a:lnTo>
                    <a:pt x="702659" y="0"/>
                  </a:lnTo>
                  <a:lnTo>
                    <a:pt x="186404" y="325755"/>
                  </a:lnTo>
                  <a:lnTo>
                    <a:pt x="154972" y="251079"/>
                  </a:lnTo>
                  <a:cubicBezTo>
                    <a:pt x="154972" y="251079"/>
                    <a:pt x="134684" y="381857"/>
                    <a:pt x="0" y="524351"/>
                  </a:cubicBezTo>
                  <a:cubicBezTo>
                    <a:pt x="196024" y="527685"/>
                    <a:pt x="303752" y="604647"/>
                    <a:pt x="303752" y="604647"/>
                  </a:cubicBezTo>
                  <a:lnTo>
                    <a:pt x="272320" y="529971"/>
                  </a:lnTo>
                  <a:close/>
                </a:path>
              </a:pathLst>
            </a:custGeom>
            <a:solidFill>
              <a:srgbClr val="FF705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3;p25">
              <a:extLst>
                <a:ext uri="{FF2B5EF4-FFF2-40B4-BE49-F238E27FC236}">
                  <a16:creationId xmlns:a16="http://schemas.microsoft.com/office/drawing/2014/main" id="{F4F056CB-FF94-FB56-9CC7-C2EE670852CD}"/>
                </a:ext>
              </a:extLst>
            </p:cNvPr>
            <p:cNvSpPr/>
            <p:nvPr/>
          </p:nvSpPr>
          <p:spPr>
            <a:xfrm>
              <a:off x="7947473" y="1488751"/>
              <a:ext cx="866203" cy="604646"/>
            </a:xfrm>
            <a:custGeom>
              <a:avLst/>
              <a:gdLst/>
              <a:ahLst/>
              <a:cxnLst/>
              <a:rect l="l" t="t" r="r" b="b"/>
              <a:pathLst>
                <a:path w="866203" h="604646" extrusionOk="0">
                  <a:moveTo>
                    <a:pt x="272415" y="529971"/>
                  </a:moveTo>
                  <a:lnTo>
                    <a:pt x="866203" y="388620"/>
                  </a:lnTo>
                  <a:lnTo>
                    <a:pt x="702659" y="0"/>
                  </a:lnTo>
                  <a:lnTo>
                    <a:pt x="186404" y="325755"/>
                  </a:lnTo>
                  <a:lnTo>
                    <a:pt x="154972" y="251079"/>
                  </a:lnTo>
                  <a:cubicBezTo>
                    <a:pt x="154972" y="251079"/>
                    <a:pt x="134684" y="381857"/>
                    <a:pt x="0" y="524351"/>
                  </a:cubicBezTo>
                  <a:cubicBezTo>
                    <a:pt x="196024" y="527685"/>
                    <a:pt x="303752" y="604647"/>
                    <a:pt x="303752" y="604647"/>
                  </a:cubicBezTo>
                  <a:lnTo>
                    <a:pt x="272320" y="529971"/>
                  </a:lnTo>
                  <a:close/>
                </a:path>
              </a:pathLst>
            </a:custGeom>
            <a:solidFill>
              <a:srgbClr val="73434F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" name="Retângulo 29">
            <a:extLst>
              <a:ext uri="{FF2B5EF4-FFF2-40B4-BE49-F238E27FC236}">
                <a16:creationId xmlns:a16="http://schemas.microsoft.com/office/drawing/2014/main" id="{5FA51A1B-3A0B-34B8-352D-1D23949D61D0}"/>
              </a:ext>
            </a:extLst>
          </p:cNvPr>
          <p:cNvSpPr/>
          <p:nvPr/>
        </p:nvSpPr>
        <p:spPr>
          <a:xfrm>
            <a:off x="3312842" y="867444"/>
            <a:ext cx="5566317" cy="566601"/>
          </a:xfrm>
          <a:prstGeom prst="rect">
            <a:avLst/>
          </a:prstGeom>
          <a:solidFill>
            <a:srgbClr val="A6BF80"/>
          </a:solidFill>
          <a:ln>
            <a:solidFill>
              <a:schemeClr val="tx1"/>
            </a:solidFill>
          </a:ln>
          <a:effectLst>
            <a:outerShdw dist="101600" dir="2940000" algn="ctr" rotWithShape="0">
              <a:srgbClr val="000000">
                <a:alpha val="94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Triângulo Equilátero Inscrito</a:t>
            </a:r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A2FE3649-FB78-41BC-639A-C6F0347680C1}"/>
              </a:ext>
            </a:extLst>
          </p:cNvPr>
          <p:cNvSpPr/>
          <p:nvPr/>
        </p:nvSpPr>
        <p:spPr>
          <a:xfrm>
            <a:off x="4535742" y="1424676"/>
            <a:ext cx="3120517" cy="419535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  <a:effectLst>
            <a:outerShdw dist="101600" dir="2940000" algn="ctr" rotWithShape="0">
              <a:srgbClr val="000000">
                <a:alpha val="94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 uma circunferência</a:t>
            </a:r>
          </a:p>
        </p:txBody>
      </p:sp>
      <p:sp>
        <p:nvSpPr>
          <p:cNvPr id="32" name="Triângulo isósceles 31">
            <a:extLst>
              <a:ext uri="{FF2B5EF4-FFF2-40B4-BE49-F238E27FC236}">
                <a16:creationId xmlns:a16="http://schemas.microsoft.com/office/drawing/2014/main" id="{8664D88B-1289-49F7-E5B6-635E257288CF}"/>
              </a:ext>
            </a:extLst>
          </p:cNvPr>
          <p:cNvSpPr/>
          <p:nvPr/>
        </p:nvSpPr>
        <p:spPr>
          <a:xfrm>
            <a:off x="5048978" y="2569988"/>
            <a:ext cx="2155021" cy="1857777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34" name="Conector reto 33">
            <a:extLst>
              <a:ext uri="{FF2B5EF4-FFF2-40B4-BE49-F238E27FC236}">
                <a16:creationId xmlns:a16="http://schemas.microsoft.com/office/drawing/2014/main" id="{A527317E-0895-B50D-C4CE-D07C08F75099}"/>
              </a:ext>
            </a:extLst>
          </p:cNvPr>
          <p:cNvCxnSpPr>
            <a:cxnSpLocks/>
          </p:cNvCxnSpPr>
          <p:nvPr/>
        </p:nvCxnSpPr>
        <p:spPr>
          <a:xfrm flipV="1">
            <a:off x="6126489" y="3879125"/>
            <a:ext cx="0" cy="560832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Elipse 34">
            <a:extLst>
              <a:ext uri="{FF2B5EF4-FFF2-40B4-BE49-F238E27FC236}">
                <a16:creationId xmlns:a16="http://schemas.microsoft.com/office/drawing/2014/main" id="{BD560E21-9E25-B9E3-FC7D-35044258ACCE}"/>
              </a:ext>
            </a:extLst>
          </p:cNvPr>
          <p:cNvSpPr/>
          <p:nvPr/>
        </p:nvSpPr>
        <p:spPr>
          <a:xfrm>
            <a:off x="6067052" y="3784637"/>
            <a:ext cx="118872" cy="118872"/>
          </a:xfrm>
          <a:prstGeom prst="ellipse">
            <a:avLst/>
          </a:prstGeom>
          <a:solidFill>
            <a:srgbClr val="A6BF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90DFFE95-F648-084D-DDAB-CFE77B92C384}"/>
              </a:ext>
            </a:extLst>
          </p:cNvPr>
          <p:cNvSpPr txBox="1"/>
          <p:nvPr/>
        </p:nvSpPr>
        <p:spPr>
          <a:xfrm>
            <a:off x="5780614" y="3513296"/>
            <a:ext cx="26351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1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C73D267F-DF70-9A11-C142-3F0CF05DC9CE}"/>
              </a:ext>
            </a:extLst>
          </p:cNvPr>
          <p:cNvSpPr txBox="1"/>
          <p:nvPr/>
        </p:nvSpPr>
        <p:spPr>
          <a:xfrm>
            <a:off x="5780614" y="3921942"/>
            <a:ext cx="31538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1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FD994870-36F1-DED7-D54C-1E89E76CDE30}"/>
              </a:ext>
            </a:extLst>
          </p:cNvPr>
          <p:cNvSpPr txBox="1"/>
          <p:nvPr/>
        </p:nvSpPr>
        <p:spPr>
          <a:xfrm>
            <a:off x="5111381" y="3177667"/>
            <a:ext cx="37682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1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75618E9E-BA51-C576-2DAD-6B74AC8660C7}"/>
              </a:ext>
            </a:extLst>
          </p:cNvPr>
          <p:cNvSpPr txBox="1"/>
          <p:nvPr/>
        </p:nvSpPr>
        <p:spPr>
          <a:xfrm>
            <a:off x="1136934" y="2972531"/>
            <a:ext cx="3385805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Ponto </a:t>
            </a:r>
            <a:r>
              <a:rPr lang="pt-BR" sz="24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O</a:t>
            </a: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é o centro geométrico do triângulo equilátero.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E8084F7D-C2DF-2932-19AF-DE2956E355C3}"/>
              </a:ext>
            </a:extLst>
          </p:cNvPr>
          <p:cNvSpPr txBox="1"/>
          <p:nvPr/>
        </p:nvSpPr>
        <p:spPr>
          <a:xfrm>
            <a:off x="7886666" y="3049602"/>
            <a:ext cx="3385805" cy="8309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</a:pP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Segmento </a:t>
            </a:r>
            <a:r>
              <a:rPr lang="pt-BR" sz="2400" b="1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a </a:t>
            </a: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 o apótema do triângulo.</a:t>
            </a:r>
            <a:endParaRPr lang="pt-BR" sz="1800" dirty="0"/>
          </a:p>
        </p:txBody>
      </p:sp>
      <p:cxnSp>
        <p:nvCxnSpPr>
          <p:cNvPr id="41" name="Conector reto 40">
            <a:extLst>
              <a:ext uri="{FF2B5EF4-FFF2-40B4-BE49-F238E27FC236}">
                <a16:creationId xmlns:a16="http://schemas.microsoft.com/office/drawing/2014/main" id="{D2900E74-9013-A77F-8AED-90BE76151389}"/>
              </a:ext>
            </a:extLst>
          </p:cNvPr>
          <p:cNvCxnSpPr>
            <a:cxnSpLocks/>
            <a:stCxn id="32" idx="4"/>
          </p:cNvCxnSpPr>
          <p:nvPr/>
        </p:nvCxnSpPr>
        <p:spPr>
          <a:xfrm flipH="1" flipV="1">
            <a:off x="6155437" y="3866933"/>
            <a:ext cx="1048562" cy="560832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BE7B81DA-C190-4898-5C0C-8024C2718C1E}"/>
              </a:ext>
            </a:extLst>
          </p:cNvPr>
          <p:cNvSpPr txBox="1"/>
          <p:nvPr/>
        </p:nvSpPr>
        <p:spPr>
          <a:xfrm>
            <a:off x="3402809" y="4858928"/>
            <a:ext cx="5386383" cy="8309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Segmento </a:t>
            </a:r>
            <a:r>
              <a:rPr lang="pt-BR" sz="2400" b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r>
              <a:rPr lang="pt-BR" sz="2400" b="1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 o raio da circunferência na qual o triângulo equilátero está inscrito.</a:t>
            </a:r>
            <a:endParaRPr lang="pt-BR" sz="1800" dirty="0"/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F355F272-91A2-4BAD-ADC3-49FFF243870F}"/>
              </a:ext>
            </a:extLst>
          </p:cNvPr>
          <p:cNvSpPr txBox="1"/>
          <p:nvPr/>
        </p:nvSpPr>
        <p:spPr>
          <a:xfrm>
            <a:off x="6466368" y="3612605"/>
            <a:ext cx="31538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1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111931348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091 -0.01829 L -2.5E-6 1.48148E-6 Z " pathEditMode="relative" rAng="0" ptsTypes="AAA">
                                      <p:cBhvr>
                                        <p:cTn id="6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" y="-926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091 -0.01829 L -2.5E-6 1.48148E-6 Z " pathEditMode="relative" rAng="0" ptsTypes="AAA">
                                      <p:cBhvr>
                                        <p:cTn id="8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" y="-92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091 -0.01829 L -2.5E-6 1.48148E-6 Z " pathEditMode="relative" rAng="0" ptsTypes="AAA">
                                      <p:cBhvr>
                                        <p:cTn id="10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" y="-926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2" grpId="0" animBg="1"/>
      <p:bldP spid="36" grpId="0"/>
      <p:bldP spid="37" grpId="0"/>
      <p:bldP spid="38" grpId="0"/>
      <p:bldP spid="39" grpId="0" animBg="1"/>
      <p:bldP spid="40" grpId="0" animBg="1"/>
      <p:bldP spid="45" grpId="0" animBg="1"/>
      <p:bldP spid="4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8328A8B0-4A88-C342-BC8A-975229DC53B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162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D6B9D950-502A-FA34-4A40-B651A064FCAE}"/>
              </a:ext>
            </a:extLst>
          </p:cNvPr>
          <p:cNvSpPr/>
          <p:nvPr/>
        </p:nvSpPr>
        <p:spPr>
          <a:xfrm>
            <a:off x="330527" y="223305"/>
            <a:ext cx="11591925" cy="6381750"/>
          </a:xfrm>
          <a:prstGeom prst="roundRect">
            <a:avLst>
              <a:gd name="adj" fmla="val 4419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1D03AC66-965A-F110-F808-866E6D5F0D73}"/>
              </a:ext>
            </a:extLst>
          </p:cNvPr>
          <p:cNvSpPr/>
          <p:nvPr/>
        </p:nvSpPr>
        <p:spPr>
          <a:xfrm>
            <a:off x="409944" y="342991"/>
            <a:ext cx="11372112" cy="32405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504C94ED-155D-9FD0-C77F-2F9C34F5C3D5}"/>
              </a:ext>
            </a:extLst>
          </p:cNvPr>
          <p:cNvSpPr/>
          <p:nvPr/>
        </p:nvSpPr>
        <p:spPr>
          <a:xfrm>
            <a:off x="626724" y="425450"/>
            <a:ext cx="143839" cy="143839"/>
          </a:xfrm>
          <a:prstGeom prst="ellipse">
            <a:avLst/>
          </a:prstGeom>
          <a:solidFill>
            <a:srgbClr val="A6BF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A43C9160-9788-7515-43A4-FFEF7570ACE6}"/>
              </a:ext>
            </a:extLst>
          </p:cNvPr>
          <p:cNvSpPr/>
          <p:nvPr/>
        </p:nvSpPr>
        <p:spPr>
          <a:xfrm>
            <a:off x="866267" y="429801"/>
            <a:ext cx="143839" cy="143839"/>
          </a:xfrm>
          <a:prstGeom prst="ellipse">
            <a:avLst/>
          </a:prstGeom>
          <a:solidFill>
            <a:srgbClr val="A6BF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123EF1AD-E8D5-3FC0-8D28-7394B9F57CD7}"/>
              </a:ext>
            </a:extLst>
          </p:cNvPr>
          <p:cNvSpPr/>
          <p:nvPr/>
        </p:nvSpPr>
        <p:spPr>
          <a:xfrm>
            <a:off x="1105810" y="430049"/>
            <a:ext cx="143839" cy="143839"/>
          </a:xfrm>
          <a:prstGeom prst="ellipse">
            <a:avLst/>
          </a:prstGeom>
          <a:solidFill>
            <a:srgbClr val="A6BF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10" name="Google Shape;185;p24">
            <a:extLst>
              <a:ext uri="{FF2B5EF4-FFF2-40B4-BE49-F238E27FC236}">
                <a16:creationId xmlns:a16="http://schemas.microsoft.com/office/drawing/2014/main" id="{4B34B01A-6D8C-2828-1FB0-780C4639CEB2}"/>
              </a:ext>
            </a:extLst>
          </p:cNvPr>
          <p:cNvGrpSpPr/>
          <p:nvPr/>
        </p:nvGrpSpPr>
        <p:grpSpPr>
          <a:xfrm rot="548993">
            <a:off x="-112697" y="6140617"/>
            <a:ext cx="1043559" cy="772287"/>
            <a:chOff x="9957437" y="1479512"/>
            <a:chExt cx="1043559" cy="772287"/>
          </a:xfrm>
        </p:grpSpPr>
        <p:sp>
          <p:nvSpPr>
            <p:cNvPr id="11" name="Google Shape;186;p24">
              <a:extLst>
                <a:ext uri="{FF2B5EF4-FFF2-40B4-BE49-F238E27FC236}">
                  <a16:creationId xmlns:a16="http://schemas.microsoft.com/office/drawing/2014/main" id="{91EB37B0-B56B-B9D0-E003-371409C46D37}"/>
                </a:ext>
              </a:extLst>
            </p:cNvPr>
            <p:cNvSpPr/>
            <p:nvPr/>
          </p:nvSpPr>
          <p:spPr>
            <a:xfrm>
              <a:off x="10014111" y="1511707"/>
              <a:ext cx="986885" cy="740092"/>
            </a:xfrm>
            <a:custGeom>
              <a:avLst/>
              <a:gdLst/>
              <a:ahLst/>
              <a:cxnLst/>
              <a:rect l="l" t="t" r="r" b="b"/>
              <a:pathLst>
                <a:path w="986885" h="740092" extrusionOk="0">
                  <a:moveTo>
                    <a:pt x="695611" y="450342"/>
                  </a:moveTo>
                  <a:lnTo>
                    <a:pt x="986885" y="368046"/>
                  </a:lnTo>
                  <a:lnTo>
                    <a:pt x="737616" y="331946"/>
                  </a:lnTo>
                  <a:lnTo>
                    <a:pt x="902875" y="194215"/>
                  </a:lnTo>
                  <a:lnTo>
                    <a:pt x="661606" y="248603"/>
                  </a:lnTo>
                  <a:lnTo>
                    <a:pt x="732091" y="52388"/>
                  </a:lnTo>
                  <a:lnTo>
                    <a:pt x="538353" y="207550"/>
                  </a:lnTo>
                  <a:lnTo>
                    <a:pt x="456152" y="0"/>
                  </a:lnTo>
                  <a:lnTo>
                    <a:pt x="408432" y="209836"/>
                  </a:lnTo>
                  <a:lnTo>
                    <a:pt x="195739" y="43529"/>
                  </a:lnTo>
                  <a:lnTo>
                    <a:pt x="306610" y="262795"/>
                  </a:lnTo>
                  <a:lnTo>
                    <a:pt x="67723" y="239363"/>
                  </a:lnTo>
                  <a:lnTo>
                    <a:pt x="251174" y="339757"/>
                  </a:lnTo>
                  <a:lnTo>
                    <a:pt x="0" y="419957"/>
                  </a:lnTo>
                  <a:lnTo>
                    <a:pt x="261556" y="437102"/>
                  </a:lnTo>
                  <a:lnTo>
                    <a:pt x="93821" y="565118"/>
                  </a:lnTo>
                  <a:lnTo>
                    <a:pt x="340805" y="506730"/>
                  </a:lnTo>
                  <a:lnTo>
                    <a:pt x="293180" y="740093"/>
                  </a:lnTo>
                  <a:lnTo>
                    <a:pt x="449294" y="550926"/>
                  </a:lnTo>
                  <a:lnTo>
                    <a:pt x="541687" y="730472"/>
                  </a:lnTo>
                  <a:lnTo>
                    <a:pt x="583121" y="548640"/>
                  </a:lnTo>
                  <a:lnTo>
                    <a:pt x="812482" y="687419"/>
                  </a:lnTo>
                  <a:lnTo>
                    <a:pt x="730948" y="544449"/>
                  </a:lnTo>
                  <a:lnTo>
                    <a:pt x="909066" y="601885"/>
                  </a:lnTo>
                  <a:lnTo>
                    <a:pt x="695611" y="450342"/>
                  </a:lnTo>
                  <a:close/>
                </a:path>
              </a:pathLst>
            </a:custGeom>
            <a:solidFill>
              <a:schemeClr val="dk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87;p24">
              <a:extLst>
                <a:ext uri="{FF2B5EF4-FFF2-40B4-BE49-F238E27FC236}">
                  <a16:creationId xmlns:a16="http://schemas.microsoft.com/office/drawing/2014/main" id="{C8ADC99D-B7CE-0E6D-F4B5-393DC1FE6FB4}"/>
                </a:ext>
              </a:extLst>
            </p:cNvPr>
            <p:cNvSpPr/>
            <p:nvPr/>
          </p:nvSpPr>
          <p:spPr>
            <a:xfrm>
              <a:off x="9957437" y="1479512"/>
              <a:ext cx="982980" cy="740092"/>
            </a:xfrm>
            <a:custGeom>
              <a:avLst/>
              <a:gdLst/>
              <a:ahLst/>
              <a:cxnLst/>
              <a:rect l="l" t="t" r="r" b="b"/>
              <a:pathLst>
                <a:path w="982980" h="740092" extrusionOk="0">
                  <a:moveTo>
                    <a:pt x="717423" y="443103"/>
                  </a:moveTo>
                  <a:lnTo>
                    <a:pt x="982980" y="368046"/>
                  </a:lnTo>
                  <a:lnTo>
                    <a:pt x="733711" y="331946"/>
                  </a:lnTo>
                  <a:lnTo>
                    <a:pt x="898970" y="194310"/>
                  </a:lnTo>
                  <a:lnTo>
                    <a:pt x="657797" y="248698"/>
                  </a:lnTo>
                  <a:lnTo>
                    <a:pt x="728186" y="52483"/>
                  </a:lnTo>
                  <a:lnTo>
                    <a:pt x="534448" y="207645"/>
                  </a:lnTo>
                  <a:lnTo>
                    <a:pt x="452342" y="0"/>
                  </a:lnTo>
                  <a:lnTo>
                    <a:pt x="404527" y="209836"/>
                  </a:lnTo>
                  <a:lnTo>
                    <a:pt x="194405" y="80772"/>
                  </a:lnTo>
                  <a:lnTo>
                    <a:pt x="302705" y="262795"/>
                  </a:lnTo>
                  <a:lnTo>
                    <a:pt x="63818" y="239363"/>
                  </a:lnTo>
                  <a:lnTo>
                    <a:pt x="247364" y="339757"/>
                  </a:lnTo>
                  <a:lnTo>
                    <a:pt x="0" y="395288"/>
                  </a:lnTo>
                  <a:lnTo>
                    <a:pt x="257746" y="437102"/>
                  </a:lnTo>
                  <a:lnTo>
                    <a:pt x="90011" y="565214"/>
                  </a:lnTo>
                  <a:lnTo>
                    <a:pt x="336995" y="506730"/>
                  </a:lnTo>
                  <a:lnTo>
                    <a:pt x="289370" y="740093"/>
                  </a:lnTo>
                  <a:lnTo>
                    <a:pt x="445389" y="551021"/>
                  </a:lnTo>
                  <a:lnTo>
                    <a:pt x="537781" y="730472"/>
                  </a:lnTo>
                  <a:lnTo>
                    <a:pt x="579215" y="548640"/>
                  </a:lnTo>
                  <a:lnTo>
                    <a:pt x="768668" y="677037"/>
                  </a:lnTo>
                  <a:lnTo>
                    <a:pt x="683228" y="491681"/>
                  </a:lnTo>
                  <a:lnTo>
                    <a:pt x="900208" y="556355"/>
                  </a:lnTo>
                  <a:lnTo>
                    <a:pt x="717423" y="44310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88;p24">
              <a:extLst>
                <a:ext uri="{FF2B5EF4-FFF2-40B4-BE49-F238E27FC236}">
                  <a16:creationId xmlns:a16="http://schemas.microsoft.com/office/drawing/2014/main" id="{712B8BA8-3122-BAD2-AF5F-2A1786F3E424}"/>
                </a:ext>
              </a:extLst>
            </p:cNvPr>
            <p:cNvSpPr/>
            <p:nvPr/>
          </p:nvSpPr>
          <p:spPr>
            <a:xfrm>
              <a:off x="9957437" y="1479512"/>
              <a:ext cx="982980" cy="740092"/>
            </a:xfrm>
            <a:custGeom>
              <a:avLst/>
              <a:gdLst/>
              <a:ahLst/>
              <a:cxnLst/>
              <a:rect l="l" t="t" r="r" b="b"/>
              <a:pathLst>
                <a:path w="982980" h="740092" extrusionOk="0">
                  <a:moveTo>
                    <a:pt x="717423" y="443103"/>
                  </a:moveTo>
                  <a:lnTo>
                    <a:pt x="982980" y="368046"/>
                  </a:lnTo>
                  <a:lnTo>
                    <a:pt x="733711" y="331946"/>
                  </a:lnTo>
                  <a:lnTo>
                    <a:pt x="898970" y="194310"/>
                  </a:lnTo>
                  <a:lnTo>
                    <a:pt x="657797" y="248698"/>
                  </a:lnTo>
                  <a:lnTo>
                    <a:pt x="728186" y="52483"/>
                  </a:lnTo>
                  <a:lnTo>
                    <a:pt x="534448" y="207645"/>
                  </a:lnTo>
                  <a:lnTo>
                    <a:pt x="452342" y="0"/>
                  </a:lnTo>
                  <a:lnTo>
                    <a:pt x="404527" y="209836"/>
                  </a:lnTo>
                  <a:lnTo>
                    <a:pt x="194405" y="80772"/>
                  </a:lnTo>
                  <a:lnTo>
                    <a:pt x="302705" y="262795"/>
                  </a:lnTo>
                  <a:lnTo>
                    <a:pt x="63818" y="239363"/>
                  </a:lnTo>
                  <a:lnTo>
                    <a:pt x="247364" y="339757"/>
                  </a:lnTo>
                  <a:lnTo>
                    <a:pt x="0" y="395288"/>
                  </a:lnTo>
                  <a:lnTo>
                    <a:pt x="257746" y="437102"/>
                  </a:lnTo>
                  <a:lnTo>
                    <a:pt x="90011" y="565214"/>
                  </a:lnTo>
                  <a:lnTo>
                    <a:pt x="336995" y="506730"/>
                  </a:lnTo>
                  <a:lnTo>
                    <a:pt x="289370" y="740093"/>
                  </a:lnTo>
                  <a:lnTo>
                    <a:pt x="445389" y="551021"/>
                  </a:lnTo>
                  <a:lnTo>
                    <a:pt x="537781" y="730472"/>
                  </a:lnTo>
                  <a:lnTo>
                    <a:pt x="579215" y="548640"/>
                  </a:lnTo>
                  <a:lnTo>
                    <a:pt x="768668" y="677037"/>
                  </a:lnTo>
                  <a:lnTo>
                    <a:pt x="683228" y="491681"/>
                  </a:lnTo>
                  <a:lnTo>
                    <a:pt x="900208" y="556355"/>
                  </a:lnTo>
                  <a:lnTo>
                    <a:pt x="717423" y="443103"/>
                  </a:lnTo>
                  <a:close/>
                </a:path>
              </a:pathLst>
            </a:custGeom>
            <a:solidFill>
              <a:srgbClr val="BF4215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" name="Google Shape;213;p24">
            <a:extLst>
              <a:ext uri="{FF2B5EF4-FFF2-40B4-BE49-F238E27FC236}">
                <a16:creationId xmlns:a16="http://schemas.microsoft.com/office/drawing/2014/main" id="{63D1FCB1-BD13-EC2C-692B-A40A9044DFE8}"/>
              </a:ext>
            </a:extLst>
          </p:cNvPr>
          <p:cNvGrpSpPr/>
          <p:nvPr/>
        </p:nvGrpSpPr>
        <p:grpSpPr>
          <a:xfrm rot="1184467">
            <a:off x="11048815" y="224002"/>
            <a:ext cx="996886" cy="546735"/>
            <a:chOff x="8931404" y="1558093"/>
            <a:chExt cx="996886" cy="546735"/>
          </a:xfrm>
        </p:grpSpPr>
        <p:grpSp>
          <p:nvGrpSpPr>
            <p:cNvPr id="15" name="Google Shape;214;p24">
              <a:extLst>
                <a:ext uri="{FF2B5EF4-FFF2-40B4-BE49-F238E27FC236}">
                  <a16:creationId xmlns:a16="http://schemas.microsoft.com/office/drawing/2014/main" id="{534E1B2A-B407-7B67-2F0C-85389B47B702}"/>
                </a:ext>
              </a:extLst>
            </p:cNvPr>
            <p:cNvGrpSpPr/>
            <p:nvPr/>
          </p:nvGrpSpPr>
          <p:grpSpPr>
            <a:xfrm>
              <a:off x="8931404" y="1558093"/>
              <a:ext cx="996886" cy="546735"/>
              <a:chOff x="8931404" y="1558093"/>
              <a:chExt cx="996886" cy="546735"/>
            </a:xfrm>
          </p:grpSpPr>
          <p:sp>
            <p:nvSpPr>
              <p:cNvPr id="22" name="Google Shape;215;p24">
                <a:extLst>
                  <a:ext uri="{FF2B5EF4-FFF2-40B4-BE49-F238E27FC236}">
                    <a16:creationId xmlns:a16="http://schemas.microsoft.com/office/drawing/2014/main" id="{95F73676-CA12-0266-94C4-F416E3129E16}"/>
                  </a:ext>
                </a:extLst>
              </p:cNvPr>
              <p:cNvSpPr/>
              <p:nvPr/>
            </p:nvSpPr>
            <p:spPr>
              <a:xfrm>
                <a:off x="9269923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1" y="546735"/>
                      <a:pt x="0" y="424344"/>
                      <a:pt x="0" y="273368"/>
                    </a:cubicBezTo>
                    <a:cubicBezTo>
                      <a:pt x="0" y="122391"/>
                      <a:pt x="122391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216;p24">
                <a:extLst>
                  <a:ext uri="{FF2B5EF4-FFF2-40B4-BE49-F238E27FC236}">
                    <a16:creationId xmlns:a16="http://schemas.microsoft.com/office/drawing/2014/main" id="{BA9D66FE-BAC2-29B9-2637-082CFCF2FED3}"/>
                  </a:ext>
                </a:extLst>
              </p:cNvPr>
              <p:cNvSpPr/>
              <p:nvPr/>
            </p:nvSpPr>
            <p:spPr>
              <a:xfrm>
                <a:off x="9381556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1" y="546735"/>
                      <a:pt x="0" y="424344"/>
                      <a:pt x="0" y="273368"/>
                    </a:cubicBezTo>
                    <a:cubicBezTo>
                      <a:pt x="0" y="122391"/>
                      <a:pt x="122391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" name="Google Shape;217;p24">
                <a:extLst>
                  <a:ext uri="{FF2B5EF4-FFF2-40B4-BE49-F238E27FC236}">
                    <a16:creationId xmlns:a16="http://schemas.microsoft.com/office/drawing/2014/main" id="{F8896330-AEDF-BCB0-3FF5-8D4662EA9C9B}"/>
                  </a:ext>
                </a:extLst>
              </p:cNvPr>
              <p:cNvSpPr/>
              <p:nvPr/>
            </p:nvSpPr>
            <p:spPr>
              <a:xfrm>
                <a:off x="8931404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1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218;p24">
                <a:extLst>
                  <a:ext uri="{FF2B5EF4-FFF2-40B4-BE49-F238E27FC236}">
                    <a16:creationId xmlns:a16="http://schemas.microsoft.com/office/drawing/2014/main" id="{0343F2C1-9951-5152-395E-441C5574FCD6}"/>
                  </a:ext>
                </a:extLst>
              </p:cNvPr>
              <p:cNvSpPr/>
              <p:nvPr/>
            </p:nvSpPr>
            <p:spPr>
              <a:xfrm>
                <a:off x="9043037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0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" name="Google Shape;219;p24">
              <a:extLst>
                <a:ext uri="{FF2B5EF4-FFF2-40B4-BE49-F238E27FC236}">
                  <a16:creationId xmlns:a16="http://schemas.microsoft.com/office/drawing/2014/main" id="{C4FD479E-D5C5-3F46-BAEE-5A054623E54F}"/>
                </a:ext>
              </a:extLst>
            </p:cNvPr>
            <p:cNvGrpSpPr/>
            <p:nvPr/>
          </p:nvGrpSpPr>
          <p:grpSpPr>
            <a:xfrm>
              <a:off x="9156480" y="1558093"/>
              <a:ext cx="546734" cy="546735"/>
              <a:chOff x="9156480" y="1558093"/>
              <a:chExt cx="546734" cy="546735"/>
            </a:xfrm>
          </p:grpSpPr>
          <p:sp>
            <p:nvSpPr>
              <p:cNvPr id="17" name="Google Shape;220;p24">
                <a:extLst>
                  <a:ext uri="{FF2B5EF4-FFF2-40B4-BE49-F238E27FC236}">
                    <a16:creationId xmlns:a16="http://schemas.microsoft.com/office/drawing/2014/main" id="{62208404-8FD9-FEC1-5A78-29647A28AB00}"/>
                  </a:ext>
                </a:extLst>
              </p:cNvPr>
              <p:cNvSpPr/>
              <p:nvPr/>
            </p:nvSpPr>
            <p:spPr>
              <a:xfrm>
                <a:off x="9156480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0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solidFill>
                <a:srgbClr val="FDE33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221;p24">
                <a:extLst>
                  <a:ext uri="{FF2B5EF4-FFF2-40B4-BE49-F238E27FC236}">
                    <a16:creationId xmlns:a16="http://schemas.microsoft.com/office/drawing/2014/main" id="{6A9F3CA3-CB02-0242-6F55-460CE9F03D7F}"/>
                  </a:ext>
                </a:extLst>
              </p:cNvPr>
              <p:cNvSpPr/>
              <p:nvPr/>
            </p:nvSpPr>
            <p:spPr>
              <a:xfrm>
                <a:off x="9156480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0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solidFill>
                <a:srgbClr val="A6BF80"/>
              </a:solidFill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222;p24">
                <a:extLst>
                  <a:ext uri="{FF2B5EF4-FFF2-40B4-BE49-F238E27FC236}">
                    <a16:creationId xmlns:a16="http://schemas.microsoft.com/office/drawing/2014/main" id="{FD287823-80D8-7ECD-5E28-F40196F7264B}"/>
                  </a:ext>
                </a:extLst>
              </p:cNvPr>
              <p:cNvSpPr/>
              <p:nvPr/>
            </p:nvSpPr>
            <p:spPr>
              <a:xfrm>
                <a:off x="9271351" y="1798885"/>
                <a:ext cx="316801" cy="230600"/>
              </a:xfrm>
              <a:custGeom>
                <a:avLst/>
                <a:gdLst/>
                <a:ahLst/>
                <a:cxnLst/>
                <a:rect l="l" t="t" r="r" b="b"/>
                <a:pathLst>
                  <a:path w="316801" h="230600" extrusionOk="0">
                    <a:moveTo>
                      <a:pt x="316802" y="0"/>
                    </a:moveTo>
                    <a:lnTo>
                      <a:pt x="316802" y="72200"/>
                    </a:lnTo>
                    <a:cubicBezTo>
                      <a:pt x="316802" y="159639"/>
                      <a:pt x="245936" y="230600"/>
                      <a:pt x="158401" y="230600"/>
                    </a:cubicBezTo>
                    <a:lnTo>
                      <a:pt x="158401" y="230600"/>
                    </a:lnTo>
                    <a:cubicBezTo>
                      <a:pt x="70961" y="230600"/>
                      <a:pt x="0" y="159734"/>
                      <a:pt x="0" y="72200"/>
                    </a:cubicBez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223;p24">
                <a:extLst>
                  <a:ext uri="{FF2B5EF4-FFF2-40B4-BE49-F238E27FC236}">
                    <a16:creationId xmlns:a16="http://schemas.microsoft.com/office/drawing/2014/main" id="{39A61264-43E1-15E8-7A1E-695F1DE0C368}"/>
                  </a:ext>
                </a:extLst>
              </p:cNvPr>
              <p:cNvSpPr/>
              <p:nvPr/>
            </p:nvSpPr>
            <p:spPr>
              <a:xfrm>
                <a:off x="9329644" y="1659249"/>
                <a:ext cx="70675" cy="172211"/>
              </a:xfrm>
              <a:custGeom>
                <a:avLst/>
                <a:gdLst/>
                <a:ahLst/>
                <a:cxnLst/>
                <a:rect l="l" t="t" r="r" b="b"/>
                <a:pathLst>
                  <a:path w="70675" h="172211" extrusionOk="0">
                    <a:moveTo>
                      <a:pt x="70676" y="86106"/>
                    </a:moveTo>
                    <a:cubicBezTo>
                      <a:pt x="70676" y="133636"/>
                      <a:pt x="54864" y="172212"/>
                      <a:pt x="35338" y="172212"/>
                    </a:cubicBezTo>
                    <a:cubicBezTo>
                      <a:pt x="15812" y="172212"/>
                      <a:pt x="0" y="133636"/>
                      <a:pt x="0" y="86106"/>
                    </a:cubicBezTo>
                    <a:cubicBezTo>
                      <a:pt x="0" y="38576"/>
                      <a:pt x="15812" y="0"/>
                      <a:pt x="35338" y="0"/>
                    </a:cubicBezTo>
                    <a:cubicBezTo>
                      <a:pt x="54864" y="0"/>
                      <a:pt x="70676" y="38576"/>
                      <a:pt x="70676" y="86106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24;p24">
                <a:extLst>
                  <a:ext uri="{FF2B5EF4-FFF2-40B4-BE49-F238E27FC236}">
                    <a16:creationId xmlns:a16="http://schemas.microsoft.com/office/drawing/2014/main" id="{9AC2C1D9-72D6-C71B-4EB8-4D3C19A45622}"/>
                  </a:ext>
                </a:extLst>
              </p:cNvPr>
              <p:cNvSpPr/>
              <p:nvPr/>
            </p:nvSpPr>
            <p:spPr>
              <a:xfrm>
                <a:off x="9459280" y="1659249"/>
                <a:ext cx="70675" cy="172211"/>
              </a:xfrm>
              <a:custGeom>
                <a:avLst/>
                <a:gdLst/>
                <a:ahLst/>
                <a:cxnLst/>
                <a:rect l="l" t="t" r="r" b="b"/>
                <a:pathLst>
                  <a:path w="70675" h="172211" extrusionOk="0">
                    <a:moveTo>
                      <a:pt x="70675" y="86106"/>
                    </a:moveTo>
                    <a:cubicBezTo>
                      <a:pt x="70675" y="133636"/>
                      <a:pt x="54864" y="172212"/>
                      <a:pt x="35338" y="172212"/>
                    </a:cubicBezTo>
                    <a:cubicBezTo>
                      <a:pt x="15812" y="172212"/>
                      <a:pt x="0" y="133636"/>
                      <a:pt x="0" y="86106"/>
                    </a:cubicBezTo>
                    <a:cubicBezTo>
                      <a:pt x="0" y="38576"/>
                      <a:pt x="15812" y="0"/>
                      <a:pt x="35338" y="0"/>
                    </a:cubicBezTo>
                    <a:cubicBezTo>
                      <a:pt x="54864" y="0"/>
                      <a:pt x="70675" y="38576"/>
                      <a:pt x="70675" y="86106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6" name="Google Shape;290;p25">
            <a:extLst>
              <a:ext uri="{FF2B5EF4-FFF2-40B4-BE49-F238E27FC236}">
                <a16:creationId xmlns:a16="http://schemas.microsoft.com/office/drawing/2014/main" id="{74FD52B0-1A9D-D10F-E1C1-06D9904D6880}"/>
              </a:ext>
            </a:extLst>
          </p:cNvPr>
          <p:cNvGrpSpPr/>
          <p:nvPr/>
        </p:nvGrpSpPr>
        <p:grpSpPr>
          <a:xfrm rot="20862059">
            <a:off x="11329421" y="6116924"/>
            <a:ext cx="799002" cy="631251"/>
            <a:chOff x="7946233" y="1488751"/>
            <a:chExt cx="867443" cy="685323"/>
          </a:xfrm>
        </p:grpSpPr>
        <p:sp>
          <p:nvSpPr>
            <p:cNvPr id="27" name="Google Shape;291;p25">
              <a:extLst>
                <a:ext uri="{FF2B5EF4-FFF2-40B4-BE49-F238E27FC236}">
                  <a16:creationId xmlns:a16="http://schemas.microsoft.com/office/drawing/2014/main" id="{5FB9FCEB-0645-CC64-79E5-F0C41BBE8248}"/>
                </a:ext>
              </a:extLst>
            </p:cNvPr>
            <p:cNvSpPr/>
            <p:nvPr/>
          </p:nvSpPr>
          <p:spPr>
            <a:xfrm>
              <a:off x="7946233" y="1569428"/>
              <a:ext cx="866108" cy="604646"/>
            </a:xfrm>
            <a:custGeom>
              <a:avLst/>
              <a:gdLst/>
              <a:ahLst/>
              <a:cxnLst/>
              <a:rect l="l" t="t" r="r" b="b"/>
              <a:pathLst>
                <a:path w="866108" h="604646" extrusionOk="0">
                  <a:moveTo>
                    <a:pt x="272320" y="529876"/>
                  </a:moveTo>
                  <a:lnTo>
                    <a:pt x="866108" y="388525"/>
                  </a:lnTo>
                  <a:lnTo>
                    <a:pt x="702659" y="0"/>
                  </a:lnTo>
                  <a:lnTo>
                    <a:pt x="186404" y="325755"/>
                  </a:lnTo>
                  <a:lnTo>
                    <a:pt x="154972" y="251079"/>
                  </a:lnTo>
                  <a:cubicBezTo>
                    <a:pt x="154972" y="251079"/>
                    <a:pt x="134684" y="381857"/>
                    <a:pt x="0" y="524351"/>
                  </a:cubicBezTo>
                  <a:cubicBezTo>
                    <a:pt x="196025" y="527685"/>
                    <a:pt x="303752" y="604647"/>
                    <a:pt x="303752" y="604647"/>
                  </a:cubicBezTo>
                  <a:lnTo>
                    <a:pt x="272320" y="529971"/>
                  </a:lnTo>
                  <a:close/>
                </a:path>
              </a:pathLst>
            </a:custGeom>
            <a:solidFill>
              <a:schemeClr val="dk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92;p25">
              <a:extLst>
                <a:ext uri="{FF2B5EF4-FFF2-40B4-BE49-F238E27FC236}">
                  <a16:creationId xmlns:a16="http://schemas.microsoft.com/office/drawing/2014/main" id="{6B0D0563-DC15-71A0-77F2-41F9CD1560B1}"/>
                </a:ext>
              </a:extLst>
            </p:cNvPr>
            <p:cNvSpPr/>
            <p:nvPr/>
          </p:nvSpPr>
          <p:spPr>
            <a:xfrm>
              <a:off x="7947472" y="1488751"/>
              <a:ext cx="866203" cy="604646"/>
            </a:xfrm>
            <a:custGeom>
              <a:avLst/>
              <a:gdLst/>
              <a:ahLst/>
              <a:cxnLst/>
              <a:rect l="l" t="t" r="r" b="b"/>
              <a:pathLst>
                <a:path w="866203" h="604646" extrusionOk="0">
                  <a:moveTo>
                    <a:pt x="272415" y="529971"/>
                  </a:moveTo>
                  <a:lnTo>
                    <a:pt x="866203" y="388620"/>
                  </a:lnTo>
                  <a:lnTo>
                    <a:pt x="702659" y="0"/>
                  </a:lnTo>
                  <a:lnTo>
                    <a:pt x="186404" y="325755"/>
                  </a:lnTo>
                  <a:lnTo>
                    <a:pt x="154972" y="251079"/>
                  </a:lnTo>
                  <a:cubicBezTo>
                    <a:pt x="154972" y="251079"/>
                    <a:pt x="134684" y="381857"/>
                    <a:pt x="0" y="524351"/>
                  </a:cubicBezTo>
                  <a:cubicBezTo>
                    <a:pt x="196024" y="527685"/>
                    <a:pt x="303752" y="604647"/>
                    <a:pt x="303752" y="604647"/>
                  </a:cubicBezTo>
                  <a:lnTo>
                    <a:pt x="272320" y="529971"/>
                  </a:lnTo>
                  <a:close/>
                </a:path>
              </a:pathLst>
            </a:custGeom>
            <a:solidFill>
              <a:srgbClr val="FF705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3;p25">
              <a:extLst>
                <a:ext uri="{FF2B5EF4-FFF2-40B4-BE49-F238E27FC236}">
                  <a16:creationId xmlns:a16="http://schemas.microsoft.com/office/drawing/2014/main" id="{F4F056CB-FF94-FB56-9CC7-C2EE670852CD}"/>
                </a:ext>
              </a:extLst>
            </p:cNvPr>
            <p:cNvSpPr/>
            <p:nvPr/>
          </p:nvSpPr>
          <p:spPr>
            <a:xfrm>
              <a:off x="7947473" y="1488751"/>
              <a:ext cx="866203" cy="604646"/>
            </a:xfrm>
            <a:custGeom>
              <a:avLst/>
              <a:gdLst/>
              <a:ahLst/>
              <a:cxnLst/>
              <a:rect l="l" t="t" r="r" b="b"/>
              <a:pathLst>
                <a:path w="866203" h="604646" extrusionOk="0">
                  <a:moveTo>
                    <a:pt x="272415" y="529971"/>
                  </a:moveTo>
                  <a:lnTo>
                    <a:pt x="866203" y="388620"/>
                  </a:lnTo>
                  <a:lnTo>
                    <a:pt x="702659" y="0"/>
                  </a:lnTo>
                  <a:lnTo>
                    <a:pt x="186404" y="325755"/>
                  </a:lnTo>
                  <a:lnTo>
                    <a:pt x="154972" y="251079"/>
                  </a:lnTo>
                  <a:cubicBezTo>
                    <a:pt x="154972" y="251079"/>
                    <a:pt x="134684" y="381857"/>
                    <a:pt x="0" y="524351"/>
                  </a:cubicBezTo>
                  <a:cubicBezTo>
                    <a:pt x="196024" y="527685"/>
                    <a:pt x="303752" y="604647"/>
                    <a:pt x="303752" y="604647"/>
                  </a:cubicBezTo>
                  <a:lnTo>
                    <a:pt x="272320" y="529971"/>
                  </a:lnTo>
                  <a:close/>
                </a:path>
              </a:pathLst>
            </a:custGeom>
            <a:solidFill>
              <a:srgbClr val="73434F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2" name="Retângulo 61">
            <a:extLst>
              <a:ext uri="{FF2B5EF4-FFF2-40B4-BE49-F238E27FC236}">
                <a16:creationId xmlns:a16="http://schemas.microsoft.com/office/drawing/2014/main" id="{AD7A4A42-097E-9451-B5C2-8FCB40E05D58}"/>
              </a:ext>
            </a:extLst>
          </p:cNvPr>
          <p:cNvSpPr/>
          <p:nvPr/>
        </p:nvSpPr>
        <p:spPr>
          <a:xfrm>
            <a:off x="3425422" y="4593515"/>
            <a:ext cx="118373" cy="118373"/>
          </a:xfrm>
          <a:prstGeom prst="rect">
            <a:avLst/>
          </a:prstGeom>
          <a:noFill/>
          <a:ln>
            <a:solidFill>
              <a:srgbClr val="A6BF8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5FA51A1B-3A0B-34B8-352D-1D23949D61D0}"/>
              </a:ext>
            </a:extLst>
          </p:cNvPr>
          <p:cNvSpPr/>
          <p:nvPr/>
        </p:nvSpPr>
        <p:spPr>
          <a:xfrm>
            <a:off x="866267" y="1028677"/>
            <a:ext cx="5566317" cy="566601"/>
          </a:xfrm>
          <a:prstGeom prst="rect">
            <a:avLst/>
          </a:prstGeom>
          <a:solidFill>
            <a:srgbClr val="A6BF80"/>
          </a:solidFill>
          <a:ln>
            <a:solidFill>
              <a:schemeClr val="tx1"/>
            </a:solidFill>
          </a:ln>
          <a:effectLst>
            <a:outerShdw dist="101600" dir="2940000" algn="ctr" rotWithShape="0">
              <a:srgbClr val="000000">
                <a:alpha val="94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Triângulo Equilátero Inscrito</a:t>
            </a:r>
          </a:p>
        </p:txBody>
      </p:sp>
      <p:cxnSp>
        <p:nvCxnSpPr>
          <p:cNvPr id="34" name="Conector reto 33">
            <a:extLst>
              <a:ext uri="{FF2B5EF4-FFF2-40B4-BE49-F238E27FC236}">
                <a16:creationId xmlns:a16="http://schemas.microsoft.com/office/drawing/2014/main" id="{A527317E-0895-B50D-C4CE-D07C08F75099}"/>
              </a:ext>
            </a:extLst>
          </p:cNvPr>
          <p:cNvCxnSpPr>
            <a:cxnSpLocks/>
            <a:stCxn id="32" idx="3"/>
          </p:cNvCxnSpPr>
          <p:nvPr/>
        </p:nvCxnSpPr>
        <p:spPr>
          <a:xfrm flipV="1">
            <a:off x="3418838" y="4000754"/>
            <a:ext cx="0" cy="712771"/>
          </a:xfrm>
          <a:prstGeom prst="line">
            <a:avLst/>
          </a:prstGeom>
          <a:ln>
            <a:solidFill>
              <a:srgbClr val="A6BF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Retângulo 30">
            <a:extLst>
              <a:ext uri="{FF2B5EF4-FFF2-40B4-BE49-F238E27FC236}">
                <a16:creationId xmlns:a16="http://schemas.microsoft.com/office/drawing/2014/main" id="{A2FE3649-FB78-41BC-639A-C6F0347680C1}"/>
              </a:ext>
            </a:extLst>
          </p:cNvPr>
          <p:cNvSpPr/>
          <p:nvPr/>
        </p:nvSpPr>
        <p:spPr>
          <a:xfrm>
            <a:off x="1010106" y="1551969"/>
            <a:ext cx="3120517" cy="419535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  <a:effectLst>
            <a:outerShdw dist="101600" dir="2940000" algn="ctr" rotWithShape="0">
              <a:srgbClr val="000000">
                <a:alpha val="94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 uma circunferência</a:t>
            </a:r>
          </a:p>
        </p:txBody>
      </p:sp>
      <p:sp>
        <p:nvSpPr>
          <p:cNvPr id="32" name="Triângulo isósceles 31">
            <a:extLst>
              <a:ext uri="{FF2B5EF4-FFF2-40B4-BE49-F238E27FC236}">
                <a16:creationId xmlns:a16="http://schemas.microsoft.com/office/drawing/2014/main" id="{8664D88B-1289-49F7-E5B6-635E257288CF}"/>
              </a:ext>
            </a:extLst>
          </p:cNvPr>
          <p:cNvSpPr/>
          <p:nvPr/>
        </p:nvSpPr>
        <p:spPr>
          <a:xfrm>
            <a:off x="2341327" y="2855748"/>
            <a:ext cx="2155021" cy="1857777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Elipse 32">
            <a:extLst>
              <a:ext uri="{FF2B5EF4-FFF2-40B4-BE49-F238E27FC236}">
                <a16:creationId xmlns:a16="http://schemas.microsoft.com/office/drawing/2014/main" id="{17FD73F0-FEBA-52DE-F78D-EF5DA556C81F}"/>
              </a:ext>
            </a:extLst>
          </p:cNvPr>
          <p:cNvSpPr/>
          <p:nvPr/>
        </p:nvSpPr>
        <p:spPr>
          <a:xfrm>
            <a:off x="2187240" y="2853566"/>
            <a:ext cx="2476366" cy="247636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42" name="Conector reto 41">
            <a:extLst>
              <a:ext uri="{FF2B5EF4-FFF2-40B4-BE49-F238E27FC236}">
                <a16:creationId xmlns:a16="http://schemas.microsoft.com/office/drawing/2014/main" id="{441F9371-1B85-1A00-C769-185886091870}"/>
              </a:ext>
            </a:extLst>
          </p:cNvPr>
          <p:cNvCxnSpPr>
            <a:cxnSpLocks/>
          </p:cNvCxnSpPr>
          <p:nvPr/>
        </p:nvCxnSpPr>
        <p:spPr>
          <a:xfrm flipH="1">
            <a:off x="1341054" y="2853566"/>
            <a:ext cx="207778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ector reto 48">
            <a:extLst>
              <a:ext uri="{FF2B5EF4-FFF2-40B4-BE49-F238E27FC236}">
                <a16:creationId xmlns:a16="http://schemas.microsoft.com/office/drawing/2014/main" id="{88F1BE12-8D5D-2969-67E9-A6A0109F8D28}"/>
              </a:ext>
            </a:extLst>
          </p:cNvPr>
          <p:cNvCxnSpPr>
            <a:cxnSpLocks/>
          </p:cNvCxnSpPr>
          <p:nvPr/>
        </p:nvCxnSpPr>
        <p:spPr>
          <a:xfrm flipH="1">
            <a:off x="1341054" y="4712680"/>
            <a:ext cx="207778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ector reto 49">
            <a:extLst>
              <a:ext uri="{FF2B5EF4-FFF2-40B4-BE49-F238E27FC236}">
                <a16:creationId xmlns:a16="http://schemas.microsoft.com/office/drawing/2014/main" id="{2BC1D253-D798-642D-B4B0-8E3AA0DB4F52}"/>
              </a:ext>
            </a:extLst>
          </p:cNvPr>
          <p:cNvCxnSpPr>
            <a:cxnSpLocks/>
          </p:cNvCxnSpPr>
          <p:nvPr/>
        </p:nvCxnSpPr>
        <p:spPr>
          <a:xfrm flipV="1">
            <a:off x="1482811" y="3080301"/>
            <a:ext cx="0" cy="1468740"/>
          </a:xfrm>
          <a:prstGeom prst="line">
            <a:avLst/>
          </a:prstGeom>
          <a:ln>
            <a:solidFill>
              <a:srgbClr val="00B05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Elipse 52">
            <a:extLst>
              <a:ext uri="{FF2B5EF4-FFF2-40B4-BE49-F238E27FC236}">
                <a16:creationId xmlns:a16="http://schemas.microsoft.com/office/drawing/2014/main" id="{19FF3E7A-4EC9-E89D-5EE9-51F74654A2D7}"/>
              </a:ext>
            </a:extLst>
          </p:cNvPr>
          <p:cNvSpPr/>
          <p:nvPr/>
        </p:nvSpPr>
        <p:spPr>
          <a:xfrm>
            <a:off x="3359401" y="3925525"/>
            <a:ext cx="118872" cy="118872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56" name="Conector reto 55">
            <a:extLst>
              <a:ext uri="{FF2B5EF4-FFF2-40B4-BE49-F238E27FC236}">
                <a16:creationId xmlns:a16="http://schemas.microsoft.com/office/drawing/2014/main" id="{C7D74B32-12A6-B554-54D3-D3161639CB99}"/>
              </a:ext>
            </a:extLst>
          </p:cNvPr>
          <p:cNvCxnSpPr>
            <a:cxnSpLocks/>
            <a:endCxn id="33" idx="0"/>
          </p:cNvCxnSpPr>
          <p:nvPr/>
        </p:nvCxnSpPr>
        <p:spPr>
          <a:xfrm flipV="1">
            <a:off x="3418837" y="2853566"/>
            <a:ext cx="6586" cy="1147188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Elipse 57">
            <a:extLst>
              <a:ext uri="{FF2B5EF4-FFF2-40B4-BE49-F238E27FC236}">
                <a16:creationId xmlns:a16="http://schemas.microsoft.com/office/drawing/2014/main" id="{A78F6197-BEF1-42EE-9402-D46FC7F48D02}"/>
              </a:ext>
            </a:extLst>
          </p:cNvPr>
          <p:cNvSpPr/>
          <p:nvPr/>
        </p:nvSpPr>
        <p:spPr>
          <a:xfrm>
            <a:off x="3365987" y="3381415"/>
            <a:ext cx="118872" cy="118872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9" name="Chave Direita 58">
            <a:extLst>
              <a:ext uri="{FF2B5EF4-FFF2-40B4-BE49-F238E27FC236}">
                <a16:creationId xmlns:a16="http://schemas.microsoft.com/office/drawing/2014/main" id="{DA7B2D0D-172E-CABD-8A02-EBDBF371B66C}"/>
              </a:ext>
            </a:extLst>
          </p:cNvPr>
          <p:cNvSpPr/>
          <p:nvPr/>
        </p:nvSpPr>
        <p:spPr>
          <a:xfrm>
            <a:off x="3495818" y="2893807"/>
            <a:ext cx="135565" cy="1106947"/>
          </a:xfrm>
          <a:prstGeom prst="rightBrace">
            <a:avLst/>
          </a:prstGeom>
          <a:ln>
            <a:solidFill>
              <a:srgbClr val="7030A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0" name="CaixaDeTexto 59">
            <a:extLst>
              <a:ext uri="{FF2B5EF4-FFF2-40B4-BE49-F238E27FC236}">
                <a16:creationId xmlns:a16="http://schemas.microsoft.com/office/drawing/2014/main" id="{760A3C89-CD61-1A31-0C05-DDBE09D827D8}"/>
              </a:ext>
            </a:extLst>
          </p:cNvPr>
          <p:cNvSpPr txBox="1"/>
          <p:nvPr/>
        </p:nvSpPr>
        <p:spPr>
          <a:xfrm>
            <a:off x="3535726" y="3366257"/>
            <a:ext cx="37682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1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</a:p>
        </p:txBody>
      </p:sp>
      <p:sp>
        <p:nvSpPr>
          <p:cNvPr id="61" name="CaixaDeTexto 60">
            <a:extLst>
              <a:ext uri="{FF2B5EF4-FFF2-40B4-BE49-F238E27FC236}">
                <a16:creationId xmlns:a16="http://schemas.microsoft.com/office/drawing/2014/main" id="{07F385E5-55D0-4EED-9362-65C1D7342B46}"/>
              </a:ext>
            </a:extLst>
          </p:cNvPr>
          <p:cNvSpPr txBox="1"/>
          <p:nvPr/>
        </p:nvSpPr>
        <p:spPr>
          <a:xfrm>
            <a:off x="3059202" y="3781755"/>
            <a:ext cx="37682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1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</a:p>
        </p:txBody>
      </p:sp>
      <p:sp>
        <p:nvSpPr>
          <p:cNvPr id="64" name="CaixaDeTexto 63">
            <a:extLst>
              <a:ext uri="{FF2B5EF4-FFF2-40B4-BE49-F238E27FC236}">
                <a16:creationId xmlns:a16="http://schemas.microsoft.com/office/drawing/2014/main" id="{3C228DA4-74D3-EF90-8AF9-711A223F37F2}"/>
              </a:ext>
            </a:extLst>
          </p:cNvPr>
          <p:cNvSpPr txBox="1"/>
          <p:nvPr/>
        </p:nvSpPr>
        <p:spPr>
          <a:xfrm>
            <a:off x="3059202" y="4174600"/>
            <a:ext cx="37682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100" b="1" dirty="0">
                <a:solidFill>
                  <a:srgbClr val="A6BF8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65" name="CaixaDeTexto 64">
            <a:extLst>
              <a:ext uri="{FF2B5EF4-FFF2-40B4-BE49-F238E27FC236}">
                <a16:creationId xmlns:a16="http://schemas.microsoft.com/office/drawing/2014/main" id="{9BC5079B-1054-AAB6-4026-4EABD2348A3D}"/>
              </a:ext>
            </a:extLst>
          </p:cNvPr>
          <p:cNvSpPr txBox="1"/>
          <p:nvPr/>
        </p:nvSpPr>
        <p:spPr>
          <a:xfrm>
            <a:off x="1099212" y="3592005"/>
            <a:ext cx="37682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1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CaixaDeTexto 65">
                <a:extLst>
                  <a:ext uri="{FF2B5EF4-FFF2-40B4-BE49-F238E27FC236}">
                    <a16:creationId xmlns:a16="http://schemas.microsoft.com/office/drawing/2014/main" id="{D14C3CB6-4E95-83EF-9A8F-01D513BF9DC6}"/>
                  </a:ext>
                </a:extLst>
              </p:cNvPr>
              <p:cNvSpPr txBox="1"/>
              <p:nvPr/>
            </p:nvSpPr>
            <p:spPr>
              <a:xfrm>
                <a:off x="5743891" y="2922800"/>
                <a:ext cx="1304369" cy="90178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8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𝑟</m:t>
                      </m:r>
                      <m:r>
                        <a:rPr lang="pt-BR" sz="28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=</m:t>
                      </m:r>
                      <m:f>
                        <m:fPr>
                          <m:ctrlPr>
                            <a:rPr lang="pt-BR" sz="28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fPr>
                        <m:num>
                          <m:r>
                            <a:rPr lang="pt-BR" sz="28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2</m:t>
                          </m:r>
                        </m:num>
                        <m:den>
                          <m:r>
                            <a:rPr lang="pt-BR" sz="28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3</m:t>
                          </m:r>
                        </m:den>
                      </m:f>
                      <m:r>
                        <a:rPr lang="pt-BR" sz="28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h</m:t>
                      </m:r>
                    </m:oMath>
                  </m:oMathPara>
                </a14:m>
                <a:endParaRPr lang="pt-BR" sz="2800" dirty="0">
                  <a:solidFill>
                    <a:schemeClr val="dk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endParaRPr>
              </a:p>
            </p:txBody>
          </p:sp>
        </mc:Choice>
        <mc:Fallback xmlns="">
          <p:sp>
            <p:nvSpPr>
              <p:cNvPr id="66" name="CaixaDeTexto 65">
                <a:extLst>
                  <a:ext uri="{FF2B5EF4-FFF2-40B4-BE49-F238E27FC236}">
                    <a16:creationId xmlns:a16="http://schemas.microsoft.com/office/drawing/2014/main" id="{D14C3CB6-4E95-83EF-9A8F-01D513BF9D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3891" y="2922800"/>
                <a:ext cx="1304369" cy="90178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Retângulo 66">
            <a:extLst>
              <a:ext uri="{FF2B5EF4-FFF2-40B4-BE49-F238E27FC236}">
                <a16:creationId xmlns:a16="http://schemas.microsoft.com/office/drawing/2014/main" id="{26DC78D3-8C45-CFE6-40DD-40A6FF9BEB47}"/>
              </a:ext>
            </a:extLst>
          </p:cNvPr>
          <p:cNvSpPr/>
          <p:nvPr/>
        </p:nvSpPr>
        <p:spPr>
          <a:xfrm>
            <a:off x="5966234" y="2494498"/>
            <a:ext cx="790347" cy="419535"/>
          </a:xfrm>
          <a:prstGeom prst="rect">
            <a:avLst/>
          </a:prstGeom>
          <a:solidFill>
            <a:srgbClr val="7030A0"/>
          </a:solidFill>
          <a:ln>
            <a:solidFill>
              <a:schemeClr val="tx1"/>
            </a:solidFill>
          </a:ln>
          <a:effectLst>
            <a:outerShdw dist="76200" dir="2220000" algn="ctr" rotWithShape="0">
              <a:srgbClr val="000000">
                <a:alpha val="94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Raio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CaixaDeTexto 67">
                <a:extLst>
                  <a:ext uri="{FF2B5EF4-FFF2-40B4-BE49-F238E27FC236}">
                    <a16:creationId xmlns:a16="http://schemas.microsoft.com/office/drawing/2014/main" id="{D5E6219E-F4B0-94B3-06D2-5488D4459DEE}"/>
                  </a:ext>
                </a:extLst>
              </p:cNvPr>
              <p:cNvSpPr txBox="1"/>
              <p:nvPr/>
            </p:nvSpPr>
            <p:spPr>
              <a:xfrm>
                <a:off x="8350888" y="2922800"/>
                <a:ext cx="1499785" cy="90178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8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𝑎</m:t>
                      </m:r>
                      <m:r>
                        <a:rPr lang="pt-BR" sz="28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=</m:t>
                      </m:r>
                      <m:f>
                        <m:fPr>
                          <m:ctrlPr>
                            <a:rPr lang="pt-BR" sz="28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fPr>
                        <m:num>
                          <m:r>
                            <a:rPr lang="pt-BR" sz="28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1</m:t>
                          </m:r>
                        </m:num>
                        <m:den>
                          <m:r>
                            <a:rPr lang="pt-BR" sz="28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3</m:t>
                          </m:r>
                        </m:den>
                      </m:f>
                      <m:r>
                        <a:rPr lang="pt-BR" sz="28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h</m:t>
                      </m:r>
                    </m:oMath>
                  </m:oMathPara>
                </a14:m>
                <a:endParaRPr lang="pt-BR" sz="2800" dirty="0">
                  <a:solidFill>
                    <a:schemeClr val="dk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endParaRPr>
              </a:p>
            </p:txBody>
          </p:sp>
        </mc:Choice>
        <mc:Fallback xmlns="">
          <p:sp>
            <p:nvSpPr>
              <p:cNvPr id="68" name="CaixaDeTexto 67">
                <a:extLst>
                  <a:ext uri="{FF2B5EF4-FFF2-40B4-BE49-F238E27FC236}">
                    <a16:creationId xmlns:a16="http://schemas.microsoft.com/office/drawing/2014/main" id="{D5E6219E-F4B0-94B3-06D2-5488D4459D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0888" y="2922800"/>
                <a:ext cx="1499785" cy="90178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Retângulo 68">
            <a:extLst>
              <a:ext uri="{FF2B5EF4-FFF2-40B4-BE49-F238E27FC236}">
                <a16:creationId xmlns:a16="http://schemas.microsoft.com/office/drawing/2014/main" id="{051BA878-F864-3D14-4D39-B3736ACDD511}"/>
              </a:ext>
            </a:extLst>
          </p:cNvPr>
          <p:cNvSpPr/>
          <p:nvPr/>
        </p:nvSpPr>
        <p:spPr>
          <a:xfrm>
            <a:off x="8338780" y="2494498"/>
            <a:ext cx="1431529" cy="419535"/>
          </a:xfrm>
          <a:prstGeom prst="rect">
            <a:avLst/>
          </a:prstGeom>
          <a:solidFill>
            <a:srgbClr val="A6BF80"/>
          </a:solidFill>
          <a:ln>
            <a:solidFill>
              <a:schemeClr val="tx1"/>
            </a:solidFill>
          </a:ln>
          <a:effectLst>
            <a:outerShdw dist="76200" dir="2220000" algn="ctr" rotWithShape="0">
              <a:srgbClr val="000000">
                <a:alpha val="94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Apótema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CaixaDeTexto 69">
                <a:extLst>
                  <a:ext uri="{FF2B5EF4-FFF2-40B4-BE49-F238E27FC236}">
                    <a16:creationId xmlns:a16="http://schemas.microsoft.com/office/drawing/2014/main" id="{24835019-217B-D4C8-AEE2-98AEFDB8CADE}"/>
                  </a:ext>
                </a:extLst>
              </p:cNvPr>
              <p:cNvSpPr txBox="1"/>
              <p:nvPr/>
            </p:nvSpPr>
            <p:spPr>
              <a:xfrm>
                <a:off x="7081206" y="4623100"/>
                <a:ext cx="1499785" cy="99591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8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h</m:t>
                      </m:r>
                      <m:r>
                        <a:rPr lang="pt-BR" sz="28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=</m:t>
                      </m:r>
                      <m:f>
                        <m:fPr>
                          <m:ctrlPr>
                            <a:rPr lang="pt-BR" sz="28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fPr>
                        <m:num>
                          <m:r>
                            <a:rPr lang="pt-BR" sz="28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𝐿</m:t>
                          </m:r>
                          <m:rad>
                            <m:radPr>
                              <m:degHide m:val="on"/>
                              <m:ctrlPr>
                                <a:rPr lang="pt-BR" sz="2800" b="0" i="1" smtClean="0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  <a:sym typeface="Calibri"/>
                                </a:rPr>
                              </m:ctrlPr>
                            </m:radPr>
                            <m:deg/>
                            <m:e>
                              <m:r>
                                <a:rPr lang="pt-BR" sz="2800" b="0" i="1" smtClean="0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  <a:sym typeface="Calibri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pt-BR" sz="28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pt-BR" sz="2800" dirty="0">
                  <a:solidFill>
                    <a:schemeClr val="dk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endParaRPr>
              </a:p>
            </p:txBody>
          </p:sp>
        </mc:Choice>
        <mc:Fallback xmlns="">
          <p:sp>
            <p:nvSpPr>
              <p:cNvPr id="70" name="CaixaDeTexto 69">
                <a:extLst>
                  <a:ext uri="{FF2B5EF4-FFF2-40B4-BE49-F238E27FC236}">
                    <a16:creationId xmlns:a16="http://schemas.microsoft.com/office/drawing/2014/main" id="{24835019-217B-D4C8-AEE2-98AEFDB8CA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1206" y="4623100"/>
                <a:ext cx="1499785" cy="99591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" name="Retângulo 70">
            <a:extLst>
              <a:ext uri="{FF2B5EF4-FFF2-40B4-BE49-F238E27FC236}">
                <a16:creationId xmlns:a16="http://schemas.microsoft.com/office/drawing/2014/main" id="{26A8A731-22D9-37D6-E655-123DC6ED01E3}"/>
              </a:ext>
            </a:extLst>
          </p:cNvPr>
          <p:cNvSpPr/>
          <p:nvPr/>
        </p:nvSpPr>
        <p:spPr>
          <a:xfrm>
            <a:off x="7279878" y="4194798"/>
            <a:ext cx="1058902" cy="419535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  <a:effectLst>
            <a:outerShdw dist="76200" dir="2220000" algn="ctr" rotWithShape="0">
              <a:srgbClr val="000000">
                <a:alpha val="94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Altura</a:t>
            </a:r>
          </a:p>
        </p:txBody>
      </p:sp>
    </p:spTree>
    <p:extLst>
      <p:ext uri="{BB962C8B-B14F-4D97-AF65-F5344CB8AC3E}">
        <p14:creationId xmlns:p14="http://schemas.microsoft.com/office/powerpoint/2010/main" val="3646373299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091 -0.01829 L -2.5E-6 1.48148E-6 Z " pathEditMode="relative" rAng="0" ptsTypes="AAA">
                                      <p:cBhvr>
                                        <p:cTn id="6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" y="-926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091 -0.01829 L -2.5E-6 1.48148E-6 Z " pathEditMode="relative" rAng="0" ptsTypes="AAA">
                                      <p:cBhvr>
                                        <p:cTn id="8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" y="-92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091 -0.01829 L -2.5E-6 1.48148E-6 Z " pathEditMode="relative" rAng="0" ptsTypes="AAA">
                                      <p:cBhvr>
                                        <p:cTn id="10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" y="-926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5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250"/>
                            </p:stCondLst>
                            <p:childTnLst>
                              <p:par>
                                <p:cTn id="3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750"/>
                            </p:stCondLst>
                            <p:childTnLst>
                              <p:par>
                                <p:cTn id="3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250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750"/>
                            </p:stCondLst>
                            <p:childTnLst>
                              <p:par>
                                <p:cTn id="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25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75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25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75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250"/>
                            </p:stCondLst>
                            <p:childTnLst>
                              <p:par>
                                <p:cTn id="7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750"/>
                            </p:stCondLst>
                            <p:childTnLst>
                              <p:par>
                                <p:cTn id="7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6250"/>
                            </p:stCondLst>
                            <p:childTnLst>
                              <p:par>
                                <p:cTn id="8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30" grpId="0" animBg="1"/>
      <p:bldP spid="31" grpId="0" animBg="1"/>
      <p:bldP spid="32" grpId="0" animBg="1"/>
      <p:bldP spid="33" grpId="0" animBg="1"/>
      <p:bldP spid="53" grpId="0" animBg="1"/>
      <p:bldP spid="58" grpId="0" animBg="1"/>
      <p:bldP spid="59" grpId="0" animBg="1"/>
      <p:bldP spid="60" grpId="0"/>
      <p:bldP spid="61" grpId="0"/>
      <p:bldP spid="64" grpId="0"/>
      <p:bldP spid="65" grpId="0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8328A8B0-4A88-C342-BC8A-975229DC53B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162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D6B9D950-502A-FA34-4A40-B651A064FCAE}"/>
              </a:ext>
            </a:extLst>
          </p:cNvPr>
          <p:cNvSpPr/>
          <p:nvPr/>
        </p:nvSpPr>
        <p:spPr>
          <a:xfrm>
            <a:off x="330527" y="223305"/>
            <a:ext cx="11591925" cy="6381750"/>
          </a:xfrm>
          <a:prstGeom prst="roundRect">
            <a:avLst>
              <a:gd name="adj" fmla="val 4419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1D03AC66-965A-F110-F808-866E6D5F0D73}"/>
              </a:ext>
            </a:extLst>
          </p:cNvPr>
          <p:cNvSpPr/>
          <p:nvPr/>
        </p:nvSpPr>
        <p:spPr>
          <a:xfrm>
            <a:off x="409944" y="342991"/>
            <a:ext cx="11372112" cy="32405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504C94ED-155D-9FD0-C77F-2F9C34F5C3D5}"/>
              </a:ext>
            </a:extLst>
          </p:cNvPr>
          <p:cNvSpPr/>
          <p:nvPr/>
        </p:nvSpPr>
        <p:spPr>
          <a:xfrm>
            <a:off x="626724" y="425450"/>
            <a:ext cx="143839" cy="143839"/>
          </a:xfrm>
          <a:prstGeom prst="ellipse">
            <a:avLst/>
          </a:prstGeom>
          <a:solidFill>
            <a:srgbClr val="A6BF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A43C9160-9788-7515-43A4-FFEF7570ACE6}"/>
              </a:ext>
            </a:extLst>
          </p:cNvPr>
          <p:cNvSpPr/>
          <p:nvPr/>
        </p:nvSpPr>
        <p:spPr>
          <a:xfrm>
            <a:off x="866267" y="429801"/>
            <a:ext cx="143839" cy="143839"/>
          </a:xfrm>
          <a:prstGeom prst="ellipse">
            <a:avLst/>
          </a:prstGeom>
          <a:solidFill>
            <a:srgbClr val="A6BF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123EF1AD-E8D5-3FC0-8D28-7394B9F57CD7}"/>
              </a:ext>
            </a:extLst>
          </p:cNvPr>
          <p:cNvSpPr/>
          <p:nvPr/>
        </p:nvSpPr>
        <p:spPr>
          <a:xfrm>
            <a:off x="1105810" y="430049"/>
            <a:ext cx="143839" cy="143839"/>
          </a:xfrm>
          <a:prstGeom prst="ellipse">
            <a:avLst/>
          </a:prstGeom>
          <a:solidFill>
            <a:srgbClr val="A6BF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10" name="Google Shape;185;p24">
            <a:extLst>
              <a:ext uri="{FF2B5EF4-FFF2-40B4-BE49-F238E27FC236}">
                <a16:creationId xmlns:a16="http://schemas.microsoft.com/office/drawing/2014/main" id="{4B34B01A-6D8C-2828-1FB0-780C4639CEB2}"/>
              </a:ext>
            </a:extLst>
          </p:cNvPr>
          <p:cNvGrpSpPr/>
          <p:nvPr/>
        </p:nvGrpSpPr>
        <p:grpSpPr>
          <a:xfrm rot="548993">
            <a:off x="-112697" y="6140617"/>
            <a:ext cx="1043559" cy="772287"/>
            <a:chOff x="9957437" y="1479512"/>
            <a:chExt cx="1043559" cy="772287"/>
          </a:xfrm>
        </p:grpSpPr>
        <p:sp>
          <p:nvSpPr>
            <p:cNvPr id="11" name="Google Shape;186;p24">
              <a:extLst>
                <a:ext uri="{FF2B5EF4-FFF2-40B4-BE49-F238E27FC236}">
                  <a16:creationId xmlns:a16="http://schemas.microsoft.com/office/drawing/2014/main" id="{91EB37B0-B56B-B9D0-E003-371409C46D37}"/>
                </a:ext>
              </a:extLst>
            </p:cNvPr>
            <p:cNvSpPr/>
            <p:nvPr/>
          </p:nvSpPr>
          <p:spPr>
            <a:xfrm>
              <a:off x="10014111" y="1511707"/>
              <a:ext cx="986885" cy="740092"/>
            </a:xfrm>
            <a:custGeom>
              <a:avLst/>
              <a:gdLst/>
              <a:ahLst/>
              <a:cxnLst/>
              <a:rect l="l" t="t" r="r" b="b"/>
              <a:pathLst>
                <a:path w="986885" h="740092" extrusionOk="0">
                  <a:moveTo>
                    <a:pt x="695611" y="450342"/>
                  </a:moveTo>
                  <a:lnTo>
                    <a:pt x="986885" y="368046"/>
                  </a:lnTo>
                  <a:lnTo>
                    <a:pt x="737616" y="331946"/>
                  </a:lnTo>
                  <a:lnTo>
                    <a:pt x="902875" y="194215"/>
                  </a:lnTo>
                  <a:lnTo>
                    <a:pt x="661606" y="248603"/>
                  </a:lnTo>
                  <a:lnTo>
                    <a:pt x="732091" y="52388"/>
                  </a:lnTo>
                  <a:lnTo>
                    <a:pt x="538353" y="207550"/>
                  </a:lnTo>
                  <a:lnTo>
                    <a:pt x="456152" y="0"/>
                  </a:lnTo>
                  <a:lnTo>
                    <a:pt x="408432" y="209836"/>
                  </a:lnTo>
                  <a:lnTo>
                    <a:pt x="195739" y="43529"/>
                  </a:lnTo>
                  <a:lnTo>
                    <a:pt x="306610" y="262795"/>
                  </a:lnTo>
                  <a:lnTo>
                    <a:pt x="67723" y="239363"/>
                  </a:lnTo>
                  <a:lnTo>
                    <a:pt x="251174" y="339757"/>
                  </a:lnTo>
                  <a:lnTo>
                    <a:pt x="0" y="419957"/>
                  </a:lnTo>
                  <a:lnTo>
                    <a:pt x="261556" y="437102"/>
                  </a:lnTo>
                  <a:lnTo>
                    <a:pt x="93821" y="565118"/>
                  </a:lnTo>
                  <a:lnTo>
                    <a:pt x="340805" y="506730"/>
                  </a:lnTo>
                  <a:lnTo>
                    <a:pt x="293180" y="740093"/>
                  </a:lnTo>
                  <a:lnTo>
                    <a:pt x="449294" y="550926"/>
                  </a:lnTo>
                  <a:lnTo>
                    <a:pt x="541687" y="730472"/>
                  </a:lnTo>
                  <a:lnTo>
                    <a:pt x="583121" y="548640"/>
                  </a:lnTo>
                  <a:lnTo>
                    <a:pt x="812482" y="687419"/>
                  </a:lnTo>
                  <a:lnTo>
                    <a:pt x="730948" y="544449"/>
                  </a:lnTo>
                  <a:lnTo>
                    <a:pt x="909066" y="601885"/>
                  </a:lnTo>
                  <a:lnTo>
                    <a:pt x="695611" y="450342"/>
                  </a:lnTo>
                  <a:close/>
                </a:path>
              </a:pathLst>
            </a:custGeom>
            <a:solidFill>
              <a:schemeClr val="dk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87;p24">
              <a:extLst>
                <a:ext uri="{FF2B5EF4-FFF2-40B4-BE49-F238E27FC236}">
                  <a16:creationId xmlns:a16="http://schemas.microsoft.com/office/drawing/2014/main" id="{C8ADC99D-B7CE-0E6D-F4B5-393DC1FE6FB4}"/>
                </a:ext>
              </a:extLst>
            </p:cNvPr>
            <p:cNvSpPr/>
            <p:nvPr/>
          </p:nvSpPr>
          <p:spPr>
            <a:xfrm>
              <a:off x="9957437" y="1479512"/>
              <a:ext cx="982980" cy="740092"/>
            </a:xfrm>
            <a:custGeom>
              <a:avLst/>
              <a:gdLst/>
              <a:ahLst/>
              <a:cxnLst/>
              <a:rect l="l" t="t" r="r" b="b"/>
              <a:pathLst>
                <a:path w="982980" h="740092" extrusionOk="0">
                  <a:moveTo>
                    <a:pt x="717423" y="443103"/>
                  </a:moveTo>
                  <a:lnTo>
                    <a:pt x="982980" y="368046"/>
                  </a:lnTo>
                  <a:lnTo>
                    <a:pt x="733711" y="331946"/>
                  </a:lnTo>
                  <a:lnTo>
                    <a:pt x="898970" y="194310"/>
                  </a:lnTo>
                  <a:lnTo>
                    <a:pt x="657797" y="248698"/>
                  </a:lnTo>
                  <a:lnTo>
                    <a:pt x="728186" y="52483"/>
                  </a:lnTo>
                  <a:lnTo>
                    <a:pt x="534448" y="207645"/>
                  </a:lnTo>
                  <a:lnTo>
                    <a:pt x="452342" y="0"/>
                  </a:lnTo>
                  <a:lnTo>
                    <a:pt x="404527" y="209836"/>
                  </a:lnTo>
                  <a:lnTo>
                    <a:pt x="194405" y="80772"/>
                  </a:lnTo>
                  <a:lnTo>
                    <a:pt x="302705" y="262795"/>
                  </a:lnTo>
                  <a:lnTo>
                    <a:pt x="63818" y="239363"/>
                  </a:lnTo>
                  <a:lnTo>
                    <a:pt x="247364" y="339757"/>
                  </a:lnTo>
                  <a:lnTo>
                    <a:pt x="0" y="395288"/>
                  </a:lnTo>
                  <a:lnTo>
                    <a:pt x="257746" y="437102"/>
                  </a:lnTo>
                  <a:lnTo>
                    <a:pt x="90011" y="565214"/>
                  </a:lnTo>
                  <a:lnTo>
                    <a:pt x="336995" y="506730"/>
                  </a:lnTo>
                  <a:lnTo>
                    <a:pt x="289370" y="740093"/>
                  </a:lnTo>
                  <a:lnTo>
                    <a:pt x="445389" y="551021"/>
                  </a:lnTo>
                  <a:lnTo>
                    <a:pt x="537781" y="730472"/>
                  </a:lnTo>
                  <a:lnTo>
                    <a:pt x="579215" y="548640"/>
                  </a:lnTo>
                  <a:lnTo>
                    <a:pt x="768668" y="677037"/>
                  </a:lnTo>
                  <a:lnTo>
                    <a:pt x="683228" y="491681"/>
                  </a:lnTo>
                  <a:lnTo>
                    <a:pt x="900208" y="556355"/>
                  </a:lnTo>
                  <a:lnTo>
                    <a:pt x="717423" y="44310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88;p24">
              <a:extLst>
                <a:ext uri="{FF2B5EF4-FFF2-40B4-BE49-F238E27FC236}">
                  <a16:creationId xmlns:a16="http://schemas.microsoft.com/office/drawing/2014/main" id="{712B8BA8-3122-BAD2-AF5F-2A1786F3E424}"/>
                </a:ext>
              </a:extLst>
            </p:cNvPr>
            <p:cNvSpPr/>
            <p:nvPr/>
          </p:nvSpPr>
          <p:spPr>
            <a:xfrm>
              <a:off x="9957437" y="1479512"/>
              <a:ext cx="982980" cy="740092"/>
            </a:xfrm>
            <a:custGeom>
              <a:avLst/>
              <a:gdLst/>
              <a:ahLst/>
              <a:cxnLst/>
              <a:rect l="l" t="t" r="r" b="b"/>
              <a:pathLst>
                <a:path w="982980" h="740092" extrusionOk="0">
                  <a:moveTo>
                    <a:pt x="717423" y="443103"/>
                  </a:moveTo>
                  <a:lnTo>
                    <a:pt x="982980" y="368046"/>
                  </a:lnTo>
                  <a:lnTo>
                    <a:pt x="733711" y="331946"/>
                  </a:lnTo>
                  <a:lnTo>
                    <a:pt x="898970" y="194310"/>
                  </a:lnTo>
                  <a:lnTo>
                    <a:pt x="657797" y="248698"/>
                  </a:lnTo>
                  <a:lnTo>
                    <a:pt x="728186" y="52483"/>
                  </a:lnTo>
                  <a:lnTo>
                    <a:pt x="534448" y="207645"/>
                  </a:lnTo>
                  <a:lnTo>
                    <a:pt x="452342" y="0"/>
                  </a:lnTo>
                  <a:lnTo>
                    <a:pt x="404527" y="209836"/>
                  </a:lnTo>
                  <a:lnTo>
                    <a:pt x="194405" y="80772"/>
                  </a:lnTo>
                  <a:lnTo>
                    <a:pt x="302705" y="262795"/>
                  </a:lnTo>
                  <a:lnTo>
                    <a:pt x="63818" y="239363"/>
                  </a:lnTo>
                  <a:lnTo>
                    <a:pt x="247364" y="339757"/>
                  </a:lnTo>
                  <a:lnTo>
                    <a:pt x="0" y="395288"/>
                  </a:lnTo>
                  <a:lnTo>
                    <a:pt x="257746" y="437102"/>
                  </a:lnTo>
                  <a:lnTo>
                    <a:pt x="90011" y="565214"/>
                  </a:lnTo>
                  <a:lnTo>
                    <a:pt x="336995" y="506730"/>
                  </a:lnTo>
                  <a:lnTo>
                    <a:pt x="289370" y="740093"/>
                  </a:lnTo>
                  <a:lnTo>
                    <a:pt x="445389" y="551021"/>
                  </a:lnTo>
                  <a:lnTo>
                    <a:pt x="537781" y="730472"/>
                  </a:lnTo>
                  <a:lnTo>
                    <a:pt x="579215" y="548640"/>
                  </a:lnTo>
                  <a:lnTo>
                    <a:pt x="768668" y="677037"/>
                  </a:lnTo>
                  <a:lnTo>
                    <a:pt x="683228" y="491681"/>
                  </a:lnTo>
                  <a:lnTo>
                    <a:pt x="900208" y="556355"/>
                  </a:lnTo>
                  <a:lnTo>
                    <a:pt x="717423" y="443103"/>
                  </a:lnTo>
                  <a:close/>
                </a:path>
              </a:pathLst>
            </a:custGeom>
            <a:solidFill>
              <a:srgbClr val="BF4215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" name="Google Shape;213;p24">
            <a:extLst>
              <a:ext uri="{FF2B5EF4-FFF2-40B4-BE49-F238E27FC236}">
                <a16:creationId xmlns:a16="http://schemas.microsoft.com/office/drawing/2014/main" id="{63D1FCB1-BD13-EC2C-692B-A40A9044DFE8}"/>
              </a:ext>
            </a:extLst>
          </p:cNvPr>
          <p:cNvGrpSpPr/>
          <p:nvPr/>
        </p:nvGrpSpPr>
        <p:grpSpPr>
          <a:xfrm rot="1184467">
            <a:off x="11048815" y="224002"/>
            <a:ext cx="996886" cy="546735"/>
            <a:chOff x="8931404" y="1558093"/>
            <a:chExt cx="996886" cy="546735"/>
          </a:xfrm>
        </p:grpSpPr>
        <p:grpSp>
          <p:nvGrpSpPr>
            <p:cNvPr id="15" name="Google Shape;214;p24">
              <a:extLst>
                <a:ext uri="{FF2B5EF4-FFF2-40B4-BE49-F238E27FC236}">
                  <a16:creationId xmlns:a16="http://schemas.microsoft.com/office/drawing/2014/main" id="{534E1B2A-B407-7B67-2F0C-85389B47B702}"/>
                </a:ext>
              </a:extLst>
            </p:cNvPr>
            <p:cNvGrpSpPr/>
            <p:nvPr/>
          </p:nvGrpSpPr>
          <p:grpSpPr>
            <a:xfrm>
              <a:off x="8931404" y="1558093"/>
              <a:ext cx="996886" cy="546735"/>
              <a:chOff x="8931404" y="1558093"/>
              <a:chExt cx="996886" cy="546735"/>
            </a:xfrm>
          </p:grpSpPr>
          <p:sp>
            <p:nvSpPr>
              <p:cNvPr id="22" name="Google Shape;215;p24">
                <a:extLst>
                  <a:ext uri="{FF2B5EF4-FFF2-40B4-BE49-F238E27FC236}">
                    <a16:creationId xmlns:a16="http://schemas.microsoft.com/office/drawing/2014/main" id="{95F73676-CA12-0266-94C4-F416E3129E16}"/>
                  </a:ext>
                </a:extLst>
              </p:cNvPr>
              <p:cNvSpPr/>
              <p:nvPr/>
            </p:nvSpPr>
            <p:spPr>
              <a:xfrm>
                <a:off x="9269923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1" y="546735"/>
                      <a:pt x="0" y="424344"/>
                      <a:pt x="0" y="273368"/>
                    </a:cubicBezTo>
                    <a:cubicBezTo>
                      <a:pt x="0" y="122391"/>
                      <a:pt x="122391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216;p24">
                <a:extLst>
                  <a:ext uri="{FF2B5EF4-FFF2-40B4-BE49-F238E27FC236}">
                    <a16:creationId xmlns:a16="http://schemas.microsoft.com/office/drawing/2014/main" id="{BA9D66FE-BAC2-29B9-2637-082CFCF2FED3}"/>
                  </a:ext>
                </a:extLst>
              </p:cNvPr>
              <p:cNvSpPr/>
              <p:nvPr/>
            </p:nvSpPr>
            <p:spPr>
              <a:xfrm>
                <a:off x="9381556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1" y="546735"/>
                      <a:pt x="0" y="424344"/>
                      <a:pt x="0" y="273368"/>
                    </a:cubicBezTo>
                    <a:cubicBezTo>
                      <a:pt x="0" y="122391"/>
                      <a:pt x="122391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" name="Google Shape;217;p24">
                <a:extLst>
                  <a:ext uri="{FF2B5EF4-FFF2-40B4-BE49-F238E27FC236}">
                    <a16:creationId xmlns:a16="http://schemas.microsoft.com/office/drawing/2014/main" id="{F8896330-AEDF-BCB0-3FF5-8D4662EA9C9B}"/>
                  </a:ext>
                </a:extLst>
              </p:cNvPr>
              <p:cNvSpPr/>
              <p:nvPr/>
            </p:nvSpPr>
            <p:spPr>
              <a:xfrm>
                <a:off x="8931404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1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218;p24">
                <a:extLst>
                  <a:ext uri="{FF2B5EF4-FFF2-40B4-BE49-F238E27FC236}">
                    <a16:creationId xmlns:a16="http://schemas.microsoft.com/office/drawing/2014/main" id="{0343F2C1-9951-5152-395E-441C5574FCD6}"/>
                  </a:ext>
                </a:extLst>
              </p:cNvPr>
              <p:cNvSpPr/>
              <p:nvPr/>
            </p:nvSpPr>
            <p:spPr>
              <a:xfrm>
                <a:off x="9043037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0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" name="Google Shape;219;p24">
              <a:extLst>
                <a:ext uri="{FF2B5EF4-FFF2-40B4-BE49-F238E27FC236}">
                  <a16:creationId xmlns:a16="http://schemas.microsoft.com/office/drawing/2014/main" id="{C4FD479E-D5C5-3F46-BAEE-5A054623E54F}"/>
                </a:ext>
              </a:extLst>
            </p:cNvPr>
            <p:cNvGrpSpPr/>
            <p:nvPr/>
          </p:nvGrpSpPr>
          <p:grpSpPr>
            <a:xfrm>
              <a:off x="9156480" y="1558093"/>
              <a:ext cx="546734" cy="546735"/>
              <a:chOff x="9156480" y="1558093"/>
              <a:chExt cx="546734" cy="546735"/>
            </a:xfrm>
          </p:grpSpPr>
          <p:sp>
            <p:nvSpPr>
              <p:cNvPr id="17" name="Google Shape;220;p24">
                <a:extLst>
                  <a:ext uri="{FF2B5EF4-FFF2-40B4-BE49-F238E27FC236}">
                    <a16:creationId xmlns:a16="http://schemas.microsoft.com/office/drawing/2014/main" id="{62208404-8FD9-FEC1-5A78-29647A28AB00}"/>
                  </a:ext>
                </a:extLst>
              </p:cNvPr>
              <p:cNvSpPr/>
              <p:nvPr/>
            </p:nvSpPr>
            <p:spPr>
              <a:xfrm>
                <a:off x="9156480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0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solidFill>
                <a:srgbClr val="FDE33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221;p24">
                <a:extLst>
                  <a:ext uri="{FF2B5EF4-FFF2-40B4-BE49-F238E27FC236}">
                    <a16:creationId xmlns:a16="http://schemas.microsoft.com/office/drawing/2014/main" id="{6A9F3CA3-CB02-0242-6F55-460CE9F03D7F}"/>
                  </a:ext>
                </a:extLst>
              </p:cNvPr>
              <p:cNvSpPr/>
              <p:nvPr/>
            </p:nvSpPr>
            <p:spPr>
              <a:xfrm>
                <a:off x="9156480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0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solidFill>
                <a:srgbClr val="A6BF80"/>
              </a:solidFill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222;p24">
                <a:extLst>
                  <a:ext uri="{FF2B5EF4-FFF2-40B4-BE49-F238E27FC236}">
                    <a16:creationId xmlns:a16="http://schemas.microsoft.com/office/drawing/2014/main" id="{FD287823-80D8-7ECD-5E28-F40196F7264B}"/>
                  </a:ext>
                </a:extLst>
              </p:cNvPr>
              <p:cNvSpPr/>
              <p:nvPr/>
            </p:nvSpPr>
            <p:spPr>
              <a:xfrm>
                <a:off x="9271351" y="1798885"/>
                <a:ext cx="316801" cy="230600"/>
              </a:xfrm>
              <a:custGeom>
                <a:avLst/>
                <a:gdLst/>
                <a:ahLst/>
                <a:cxnLst/>
                <a:rect l="l" t="t" r="r" b="b"/>
                <a:pathLst>
                  <a:path w="316801" h="230600" extrusionOk="0">
                    <a:moveTo>
                      <a:pt x="316802" y="0"/>
                    </a:moveTo>
                    <a:lnTo>
                      <a:pt x="316802" y="72200"/>
                    </a:lnTo>
                    <a:cubicBezTo>
                      <a:pt x="316802" y="159639"/>
                      <a:pt x="245936" y="230600"/>
                      <a:pt x="158401" y="230600"/>
                    </a:cubicBezTo>
                    <a:lnTo>
                      <a:pt x="158401" y="230600"/>
                    </a:lnTo>
                    <a:cubicBezTo>
                      <a:pt x="70961" y="230600"/>
                      <a:pt x="0" y="159734"/>
                      <a:pt x="0" y="72200"/>
                    </a:cubicBez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223;p24">
                <a:extLst>
                  <a:ext uri="{FF2B5EF4-FFF2-40B4-BE49-F238E27FC236}">
                    <a16:creationId xmlns:a16="http://schemas.microsoft.com/office/drawing/2014/main" id="{39A61264-43E1-15E8-7A1E-695F1DE0C368}"/>
                  </a:ext>
                </a:extLst>
              </p:cNvPr>
              <p:cNvSpPr/>
              <p:nvPr/>
            </p:nvSpPr>
            <p:spPr>
              <a:xfrm>
                <a:off x="9329644" y="1659249"/>
                <a:ext cx="70675" cy="172211"/>
              </a:xfrm>
              <a:custGeom>
                <a:avLst/>
                <a:gdLst/>
                <a:ahLst/>
                <a:cxnLst/>
                <a:rect l="l" t="t" r="r" b="b"/>
                <a:pathLst>
                  <a:path w="70675" h="172211" extrusionOk="0">
                    <a:moveTo>
                      <a:pt x="70676" y="86106"/>
                    </a:moveTo>
                    <a:cubicBezTo>
                      <a:pt x="70676" y="133636"/>
                      <a:pt x="54864" y="172212"/>
                      <a:pt x="35338" y="172212"/>
                    </a:cubicBezTo>
                    <a:cubicBezTo>
                      <a:pt x="15812" y="172212"/>
                      <a:pt x="0" y="133636"/>
                      <a:pt x="0" y="86106"/>
                    </a:cubicBezTo>
                    <a:cubicBezTo>
                      <a:pt x="0" y="38576"/>
                      <a:pt x="15812" y="0"/>
                      <a:pt x="35338" y="0"/>
                    </a:cubicBezTo>
                    <a:cubicBezTo>
                      <a:pt x="54864" y="0"/>
                      <a:pt x="70676" y="38576"/>
                      <a:pt x="70676" y="86106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24;p24">
                <a:extLst>
                  <a:ext uri="{FF2B5EF4-FFF2-40B4-BE49-F238E27FC236}">
                    <a16:creationId xmlns:a16="http://schemas.microsoft.com/office/drawing/2014/main" id="{9AC2C1D9-72D6-C71B-4EB8-4D3C19A45622}"/>
                  </a:ext>
                </a:extLst>
              </p:cNvPr>
              <p:cNvSpPr/>
              <p:nvPr/>
            </p:nvSpPr>
            <p:spPr>
              <a:xfrm>
                <a:off x="9459280" y="1659249"/>
                <a:ext cx="70675" cy="172211"/>
              </a:xfrm>
              <a:custGeom>
                <a:avLst/>
                <a:gdLst/>
                <a:ahLst/>
                <a:cxnLst/>
                <a:rect l="l" t="t" r="r" b="b"/>
                <a:pathLst>
                  <a:path w="70675" h="172211" extrusionOk="0">
                    <a:moveTo>
                      <a:pt x="70675" y="86106"/>
                    </a:moveTo>
                    <a:cubicBezTo>
                      <a:pt x="70675" y="133636"/>
                      <a:pt x="54864" y="172212"/>
                      <a:pt x="35338" y="172212"/>
                    </a:cubicBezTo>
                    <a:cubicBezTo>
                      <a:pt x="15812" y="172212"/>
                      <a:pt x="0" y="133636"/>
                      <a:pt x="0" y="86106"/>
                    </a:cubicBezTo>
                    <a:cubicBezTo>
                      <a:pt x="0" y="38576"/>
                      <a:pt x="15812" y="0"/>
                      <a:pt x="35338" y="0"/>
                    </a:cubicBezTo>
                    <a:cubicBezTo>
                      <a:pt x="54864" y="0"/>
                      <a:pt x="70675" y="38576"/>
                      <a:pt x="70675" y="86106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6" name="Google Shape;290;p25">
            <a:extLst>
              <a:ext uri="{FF2B5EF4-FFF2-40B4-BE49-F238E27FC236}">
                <a16:creationId xmlns:a16="http://schemas.microsoft.com/office/drawing/2014/main" id="{74FD52B0-1A9D-D10F-E1C1-06D9904D6880}"/>
              </a:ext>
            </a:extLst>
          </p:cNvPr>
          <p:cNvGrpSpPr/>
          <p:nvPr/>
        </p:nvGrpSpPr>
        <p:grpSpPr>
          <a:xfrm rot="20862059">
            <a:off x="11329421" y="6116924"/>
            <a:ext cx="799002" cy="631251"/>
            <a:chOff x="7946233" y="1488751"/>
            <a:chExt cx="867443" cy="685323"/>
          </a:xfrm>
        </p:grpSpPr>
        <p:sp>
          <p:nvSpPr>
            <p:cNvPr id="27" name="Google Shape;291;p25">
              <a:extLst>
                <a:ext uri="{FF2B5EF4-FFF2-40B4-BE49-F238E27FC236}">
                  <a16:creationId xmlns:a16="http://schemas.microsoft.com/office/drawing/2014/main" id="{5FB9FCEB-0645-CC64-79E5-F0C41BBE8248}"/>
                </a:ext>
              </a:extLst>
            </p:cNvPr>
            <p:cNvSpPr/>
            <p:nvPr/>
          </p:nvSpPr>
          <p:spPr>
            <a:xfrm>
              <a:off x="7946233" y="1569428"/>
              <a:ext cx="866108" cy="604646"/>
            </a:xfrm>
            <a:custGeom>
              <a:avLst/>
              <a:gdLst/>
              <a:ahLst/>
              <a:cxnLst/>
              <a:rect l="l" t="t" r="r" b="b"/>
              <a:pathLst>
                <a:path w="866108" h="604646" extrusionOk="0">
                  <a:moveTo>
                    <a:pt x="272320" y="529876"/>
                  </a:moveTo>
                  <a:lnTo>
                    <a:pt x="866108" y="388525"/>
                  </a:lnTo>
                  <a:lnTo>
                    <a:pt x="702659" y="0"/>
                  </a:lnTo>
                  <a:lnTo>
                    <a:pt x="186404" y="325755"/>
                  </a:lnTo>
                  <a:lnTo>
                    <a:pt x="154972" y="251079"/>
                  </a:lnTo>
                  <a:cubicBezTo>
                    <a:pt x="154972" y="251079"/>
                    <a:pt x="134684" y="381857"/>
                    <a:pt x="0" y="524351"/>
                  </a:cubicBezTo>
                  <a:cubicBezTo>
                    <a:pt x="196025" y="527685"/>
                    <a:pt x="303752" y="604647"/>
                    <a:pt x="303752" y="604647"/>
                  </a:cubicBezTo>
                  <a:lnTo>
                    <a:pt x="272320" y="529971"/>
                  </a:lnTo>
                  <a:close/>
                </a:path>
              </a:pathLst>
            </a:custGeom>
            <a:solidFill>
              <a:schemeClr val="dk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92;p25">
              <a:extLst>
                <a:ext uri="{FF2B5EF4-FFF2-40B4-BE49-F238E27FC236}">
                  <a16:creationId xmlns:a16="http://schemas.microsoft.com/office/drawing/2014/main" id="{6B0D0563-DC15-71A0-77F2-41F9CD1560B1}"/>
                </a:ext>
              </a:extLst>
            </p:cNvPr>
            <p:cNvSpPr/>
            <p:nvPr/>
          </p:nvSpPr>
          <p:spPr>
            <a:xfrm>
              <a:off x="7947472" y="1488751"/>
              <a:ext cx="866203" cy="604646"/>
            </a:xfrm>
            <a:custGeom>
              <a:avLst/>
              <a:gdLst/>
              <a:ahLst/>
              <a:cxnLst/>
              <a:rect l="l" t="t" r="r" b="b"/>
              <a:pathLst>
                <a:path w="866203" h="604646" extrusionOk="0">
                  <a:moveTo>
                    <a:pt x="272415" y="529971"/>
                  </a:moveTo>
                  <a:lnTo>
                    <a:pt x="866203" y="388620"/>
                  </a:lnTo>
                  <a:lnTo>
                    <a:pt x="702659" y="0"/>
                  </a:lnTo>
                  <a:lnTo>
                    <a:pt x="186404" y="325755"/>
                  </a:lnTo>
                  <a:lnTo>
                    <a:pt x="154972" y="251079"/>
                  </a:lnTo>
                  <a:cubicBezTo>
                    <a:pt x="154972" y="251079"/>
                    <a:pt x="134684" y="381857"/>
                    <a:pt x="0" y="524351"/>
                  </a:cubicBezTo>
                  <a:cubicBezTo>
                    <a:pt x="196024" y="527685"/>
                    <a:pt x="303752" y="604647"/>
                    <a:pt x="303752" y="604647"/>
                  </a:cubicBezTo>
                  <a:lnTo>
                    <a:pt x="272320" y="529971"/>
                  </a:lnTo>
                  <a:close/>
                </a:path>
              </a:pathLst>
            </a:custGeom>
            <a:solidFill>
              <a:srgbClr val="FF705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3;p25">
              <a:extLst>
                <a:ext uri="{FF2B5EF4-FFF2-40B4-BE49-F238E27FC236}">
                  <a16:creationId xmlns:a16="http://schemas.microsoft.com/office/drawing/2014/main" id="{F4F056CB-FF94-FB56-9CC7-C2EE670852CD}"/>
                </a:ext>
              </a:extLst>
            </p:cNvPr>
            <p:cNvSpPr/>
            <p:nvPr/>
          </p:nvSpPr>
          <p:spPr>
            <a:xfrm>
              <a:off x="7947473" y="1488751"/>
              <a:ext cx="866203" cy="604646"/>
            </a:xfrm>
            <a:custGeom>
              <a:avLst/>
              <a:gdLst/>
              <a:ahLst/>
              <a:cxnLst/>
              <a:rect l="l" t="t" r="r" b="b"/>
              <a:pathLst>
                <a:path w="866203" h="604646" extrusionOk="0">
                  <a:moveTo>
                    <a:pt x="272415" y="529971"/>
                  </a:moveTo>
                  <a:lnTo>
                    <a:pt x="866203" y="388620"/>
                  </a:lnTo>
                  <a:lnTo>
                    <a:pt x="702659" y="0"/>
                  </a:lnTo>
                  <a:lnTo>
                    <a:pt x="186404" y="325755"/>
                  </a:lnTo>
                  <a:lnTo>
                    <a:pt x="154972" y="251079"/>
                  </a:lnTo>
                  <a:cubicBezTo>
                    <a:pt x="154972" y="251079"/>
                    <a:pt x="134684" y="381857"/>
                    <a:pt x="0" y="524351"/>
                  </a:cubicBezTo>
                  <a:cubicBezTo>
                    <a:pt x="196024" y="527685"/>
                    <a:pt x="303752" y="604647"/>
                    <a:pt x="303752" y="604647"/>
                  </a:cubicBezTo>
                  <a:lnTo>
                    <a:pt x="272320" y="529971"/>
                  </a:lnTo>
                  <a:close/>
                </a:path>
              </a:pathLst>
            </a:custGeom>
            <a:solidFill>
              <a:srgbClr val="73434F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" name="Retângulo 29">
            <a:extLst>
              <a:ext uri="{FF2B5EF4-FFF2-40B4-BE49-F238E27FC236}">
                <a16:creationId xmlns:a16="http://schemas.microsoft.com/office/drawing/2014/main" id="{5FA51A1B-3A0B-34B8-352D-1D23949D61D0}"/>
              </a:ext>
            </a:extLst>
          </p:cNvPr>
          <p:cNvSpPr/>
          <p:nvPr/>
        </p:nvSpPr>
        <p:spPr>
          <a:xfrm>
            <a:off x="770563" y="905536"/>
            <a:ext cx="2192607" cy="566601"/>
          </a:xfrm>
          <a:prstGeom prst="rect">
            <a:avLst/>
          </a:prstGeom>
          <a:solidFill>
            <a:srgbClr val="A6BF80"/>
          </a:solidFill>
          <a:ln>
            <a:solidFill>
              <a:schemeClr val="tx1"/>
            </a:solidFill>
          </a:ln>
          <a:effectLst>
            <a:outerShdw dist="101600" dir="2940000" algn="ctr" rotWithShape="0">
              <a:srgbClr val="000000">
                <a:alpha val="94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Exercício 1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F4D8AD2-D6D4-2277-B433-DB75202B154D}"/>
              </a:ext>
            </a:extLst>
          </p:cNvPr>
          <p:cNvSpPr txBox="1"/>
          <p:nvPr/>
        </p:nvSpPr>
        <p:spPr>
          <a:xfrm>
            <a:off x="770563" y="2059899"/>
            <a:ext cx="1021521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(ENEM - 2015) O tampo de vidro de uma mesa quebrou-se e deverá ser substituído por outro que tenha a forma de círculo. O suporte de apoio da mesa tem o formato de um prisma reto, de base em forma de triângulo equilátero com lados medindo 30 cm.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pt-BR" sz="2400" dirty="0">
              <a:solidFill>
                <a:schemeClr val="dk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Uma loja comercializa cinco tipos de tampos de vidro circulares com cortes já padronizados, cujos raios medem 18 cm, 26 cm, 30 cm, 35 cm e 60 cm. O proprietário da mesa deseja adquirir nessa loja o tampo de menor diâmetro que seja suficiente para cobrir a base superior do suporte da mesa.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3998769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091 -0.01829 L -2.5E-6 1.48148E-6 Z " pathEditMode="relative" rAng="0" ptsTypes="AAA">
                                      <p:cBhvr>
                                        <p:cTn id="6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" y="-926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091 -0.01829 L -2.5E-6 1.48148E-6 Z " pathEditMode="relative" rAng="0" ptsTypes="AAA">
                                      <p:cBhvr>
                                        <p:cTn id="8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" y="-92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091 -0.01829 L -2.5E-6 1.48148E-6 Z " pathEditMode="relative" rAng="0" ptsTypes="AAA">
                                      <p:cBhvr>
                                        <p:cTn id="10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" y="-926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8328A8B0-4A88-C342-BC8A-975229DC53B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162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D6B9D950-502A-FA34-4A40-B651A064FCAE}"/>
              </a:ext>
            </a:extLst>
          </p:cNvPr>
          <p:cNvSpPr/>
          <p:nvPr/>
        </p:nvSpPr>
        <p:spPr>
          <a:xfrm>
            <a:off x="330527" y="223305"/>
            <a:ext cx="11591925" cy="6381750"/>
          </a:xfrm>
          <a:prstGeom prst="roundRect">
            <a:avLst>
              <a:gd name="adj" fmla="val 4419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1D03AC66-965A-F110-F808-866E6D5F0D73}"/>
              </a:ext>
            </a:extLst>
          </p:cNvPr>
          <p:cNvSpPr/>
          <p:nvPr/>
        </p:nvSpPr>
        <p:spPr>
          <a:xfrm>
            <a:off x="409944" y="342991"/>
            <a:ext cx="11372112" cy="32405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504C94ED-155D-9FD0-C77F-2F9C34F5C3D5}"/>
              </a:ext>
            </a:extLst>
          </p:cNvPr>
          <p:cNvSpPr/>
          <p:nvPr/>
        </p:nvSpPr>
        <p:spPr>
          <a:xfrm>
            <a:off x="626724" y="425450"/>
            <a:ext cx="143839" cy="143839"/>
          </a:xfrm>
          <a:prstGeom prst="ellipse">
            <a:avLst/>
          </a:prstGeom>
          <a:solidFill>
            <a:srgbClr val="A6BF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A43C9160-9788-7515-43A4-FFEF7570ACE6}"/>
              </a:ext>
            </a:extLst>
          </p:cNvPr>
          <p:cNvSpPr/>
          <p:nvPr/>
        </p:nvSpPr>
        <p:spPr>
          <a:xfrm>
            <a:off x="866267" y="429801"/>
            <a:ext cx="143839" cy="143839"/>
          </a:xfrm>
          <a:prstGeom prst="ellipse">
            <a:avLst/>
          </a:prstGeom>
          <a:solidFill>
            <a:srgbClr val="A6BF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123EF1AD-E8D5-3FC0-8D28-7394B9F57CD7}"/>
              </a:ext>
            </a:extLst>
          </p:cNvPr>
          <p:cNvSpPr/>
          <p:nvPr/>
        </p:nvSpPr>
        <p:spPr>
          <a:xfrm>
            <a:off x="1105810" y="430049"/>
            <a:ext cx="143839" cy="143839"/>
          </a:xfrm>
          <a:prstGeom prst="ellipse">
            <a:avLst/>
          </a:prstGeom>
          <a:solidFill>
            <a:srgbClr val="A6BF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10" name="Google Shape;185;p24">
            <a:extLst>
              <a:ext uri="{FF2B5EF4-FFF2-40B4-BE49-F238E27FC236}">
                <a16:creationId xmlns:a16="http://schemas.microsoft.com/office/drawing/2014/main" id="{4B34B01A-6D8C-2828-1FB0-780C4639CEB2}"/>
              </a:ext>
            </a:extLst>
          </p:cNvPr>
          <p:cNvGrpSpPr/>
          <p:nvPr/>
        </p:nvGrpSpPr>
        <p:grpSpPr>
          <a:xfrm rot="548993">
            <a:off x="-112697" y="6140617"/>
            <a:ext cx="1043559" cy="772287"/>
            <a:chOff x="9957437" y="1479512"/>
            <a:chExt cx="1043559" cy="772287"/>
          </a:xfrm>
        </p:grpSpPr>
        <p:sp>
          <p:nvSpPr>
            <p:cNvPr id="11" name="Google Shape;186;p24">
              <a:extLst>
                <a:ext uri="{FF2B5EF4-FFF2-40B4-BE49-F238E27FC236}">
                  <a16:creationId xmlns:a16="http://schemas.microsoft.com/office/drawing/2014/main" id="{91EB37B0-B56B-B9D0-E003-371409C46D37}"/>
                </a:ext>
              </a:extLst>
            </p:cNvPr>
            <p:cNvSpPr/>
            <p:nvPr/>
          </p:nvSpPr>
          <p:spPr>
            <a:xfrm>
              <a:off x="10014111" y="1511707"/>
              <a:ext cx="986885" cy="740092"/>
            </a:xfrm>
            <a:custGeom>
              <a:avLst/>
              <a:gdLst/>
              <a:ahLst/>
              <a:cxnLst/>
              <a:rect l="l" t="t" r="r" b="b"/>
              <a:pathLst>
                <a:path w="986885" h="740092" extrusionOk="0">
                  <a:moveTo>
                    <a:pt x="695611" y="450342"/>
                  </a:moveTo>
                  <a:lnTo>
                    <a:pt x="986885" y="368046"/>
                  </a:lnTo>
                  <a:lnTo>
                    <a:pt x="737616" y="331946"/>
                  </a:lnTo>
                  <a:lnTo>
                    <a:pt x="902875" y="194215"/>
                  </a:lnTo>
                  <a:lnTo>
                    <a:pt x="661606" y="248603"/>
                  </a:lnTo>
                  <a:lnTo>
                    <a:pt x="732091" y="52388"/>
                  </a:lnTo>
                  <a:lnTo>
                    <a:pt x="538353" y="207550"/>
                  </a:lnTo>
                  <a:lnTo>
                    <a:pt x="456152" y="0"/>
                  </a:lnTo>
                  <a:lnTo>
                    <a:pt x="408432" y="209836"/>
                  </a:lnTo>
                  <a:lnTo>
                    <a:pt x="195739" y="43529"/>
                  </a:lnTo>
                  <a:lnTo>
                    <a:pt x="306610" y="262795"/>
                  </a:lnTo>
                  <a:lnTo>
                    <a:pt x="67723" y="239363"/>
                  </a:lnTo>
                  <a:lnTo>
                    <a:pt x="251174" y="339757"/>
                  </a:lnTo>
                  <a:lnTo>
                    <a:pt x="0" y="419957"/>
                  </a:lnTo>
                  <a:lnTo>
                    <a:pt x="261556" y="437102"/>
                  </a:lnTo>
                  <a:lnTo>
                    <a:pt x="93821" y="565118"/>
                  </a:lnTo>
                  <a:lnTo>
                    <a:pt x="340805" y="506730"/>
                  </a:lnTo>
                  <a:lnTo>
                    <a:pt x="293180" y="740093"/>
                  </a:lnTo>
                  <a:lnTo>
                    <a:pt x="449294" y="550926"/>
                  </a:lnTo>
                  <a:lnTo>
                    <a:pt x="541687" y="730472"/>
                  </a:lnTo>
                  <a:lnTo>
                    <a:pt x="583121" y="548640"/>
                  </a:lnTo>
                  <a:lnTo>
                    <a:pt x="812482" y="687419"/>
                  </a:lnTo>
                  <a:lnTo>
                    <a:pt x="730948" y="544449"/>
                  </a:lnTo>
                  <a:lnTo>
                    <a:pt x="909066" y="601885"/>
                  </a:lnTo>
                  <a:lnTo>
                    <a:pt x="695611" y="450342"/>
                  </a:lnTo>
                  <a:close/>
                </a:path>
              </a:pathLst>
            </a:custGeom>
            <a:solidFill>
              <a:schemeClr val="dk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87;p24">
              <a:extLst>
                <a:ext uri="{FF2B5EF4-FFF2-40B4-BE49-F238E27FC236}">
                  <a16:creationId xmlns:a16="http://schemas.microsoft.com/office/drawing/2014/main" id="{C8ADC99D-B7CE-0E6D-F4B5-393DC1FE6FB4}"/>
                </a:ext>
              </a:extLst>
            </p:cNvPr>
            <p:cNvSpPr/>
            <p:nvPr/>
          </p:nvSpPr>
          <p:spPr>
            <a:xfrm>
              <a:off x="9957437" y="1479512"/>
              <a:ext cx="982980" cy="740092"/>
            </a:xfrm>
            <a:custGeom>
              <a:avLst/>
              <a:gdLst/>
              <a:ahLst/>
              <a:cxnLst/>
              <a:rect l="l" t="t" r="r" b="b"/>
              <a:pathLst>
                <a:path w="982980" h="740092" extrusionOk="0">
                  <a:moveTo>
                    <a:pt x="717423" y="443103"/>
                  </a:moveTo>
                  <a:lnTo>
                    <a:pt x="982980" y="368046"/>
                  </a:lnTo>
                  <a:lnTo>
                    <a:pt x="733711" y="331946"/>
                  </a:lnTo>
                  <a:lnTo>
                    <a:pt x="898970" y="194310"/>
                  </a:lnTo>
                  <a:lnTo>
                    <a:pt x="657797" y="248698"/>
                  </a:lnTo>
                  <a:lnTo>
                    <a:pt x="728186" y="52483"/>
                  </a:lnTo>
                  <a:lnTo>
                    <a:pt x="534448" y="207645"/>
                  </a:lnTo>
                  <a:lnTo>
                    <a:pt x="452342" y="0"/>
                  </a:lnTo>
                  <a:lnTo>
                    <a:pt x="404527" y="209836"/>
                  </a:lnTo>
                  <a:lnTo>
                    <a:pt x="194405" y="80772"/>
                  </a:lnTo>
                  <a:lnTo>
                    <a:pt x="302705" y="262795"/>
                  </a:lnTo>
                  <a:lnTo>
                    <a:pt x="63818" y="239363"/>
                  </a:lnTo>
                  <a:lnTo>
                    <a:pt x="247364" y="339757"/>
                  </a:lnTo>
                  <a:lnTo>
                    <a:pt x="0" y="395288"/>
                  </a:lnTo>
                  <a:lnTo>
                    <a:pt x="257746" y="437102"/>
                  </a:lnTo>
                  <a:lnTo>
                    <a:pt x="90011" y="565214"/>
                  </a:lnTo>
                  <a:lnTo>
                    <a:pt x="336995" y="506730"/>
                  </a:lnTo>
                  <a:lnTo>
                    <a:pt x="289370" y="740093"/>
                  </a:lnTo>
                  <a:lnTo>
                    <a:pt x="445389" y="551021"/>
                  </a:lnTo>
                  <a:lnTo>
                    <a:pt x="537781" y="730472"/>
                  </a:lnTo>
                  <a:lnTo>
                    <a:pt x="579215" y="548640"/>
                  </a:lnTo>
                  <a:lnTo>
                    <a:pt x="768668" y="677037"/>
                  </a:lnTo>
                  <a:lnTo>
                    <a:pt x="683228" y="491681"/>
                  </a:lnTo>
                  <a:lnTo>
                    <a:pt x="900208" y="556355"/>
                  </a:lnTo>
                  <a:lnTo>
                    <a:pt x="717423" y="44310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88;p24">
              <a:extLst>
                <a:ext uri="{FF2B5EF4-FFF2-40B4-BE49-F238E27FC236}">
                  <a16:creationId xmlns:a16="http://schemas.microsoft.com/office/drawing/2014/main" id="{712B8BA8-3122-BAD2-AF5F-2A1786F3E424}"/>
                </a:ext>
              </a:extLst>
            </p:cNvPr>
            <p:cNvSpPr/>
            <p:nvPr/>
          </p:nvSpPr>
          <p:spPr>
            <a:xfrm>
              <a:off x="9957437" y="1479512"/>
              <a:ext cx="982980" cy="740092"/>
            </a:xfrm>
            <a:custGeom>
              <a:avLst/>
              <a:gdLst/>
              <a:ahLst/>
              <a:cxnLst/>
              <a:rect l="l" t="t" r="r" b="b"/>
              <a:pathLst>
                <a:path w="982980" h="740092" extrusionOk="0">
                  <a:moveTo>
                    <a:pt x="717423" y="443103"/>
                  </a:moveTo>
                  <a:lnTo>
                    <a:pt x="982980" y="368046"/>
                  </a:lnTo>
                  <a:lnTo>
                    <a:pt x="733711" y="331946"/>
                  </a:lnTo>
                  <a:lnTo>
                    <a:pt x="898970" y="194310"/>
                  </a:lnTo>
                  <a:lnTo>
                    <a:pt x="657797" y="248698"/>
                  </a:lnTo>
                  <a:lnTo>
                    <a:pt x="728186" y="52483"/>
                  </a:lnTo>
                  <a:lnTo>
                    <a:pt x="534448" y="207645"/>
                  </a:lnTo>
                  <a:lnTo>
                    <a:pt x="452342" y="0"/>
                  </a:lnTo>
                  <a:lnTo>
                    <a:pt x="404527" y="209836"/>
                  </a:lnTo>
                  <a:lnTo>
                    <a:pt x="194405" y="80772"/>
                  </a:lnTo>
                  <a:lnTo>
                    <a:pt x="302705" y="262795"/>
                  </a:lnTo>
                  <a:lnTo>
                    <a:pt x="63818" y="239363"/>
                  </a:lnTo>
                  <a:lnTo>
                    <a:pt x="247364" y="339757"/>
                  </a:lnTo>
                  <a:lnTo>
                    <a:pt x="0" y="395288"/>
                  </a:lnTo>
                  <a:lnTo>
                    <a:pt x="257746" y="437102"/>
                  </a:lnTo>
                  <a:lnTo>
                    <a:pt x="90011" y="565214"/>
                  </a:lnTo>
                  <a:lnTo>
                    <a:pt x="336995" y="506730"/>
                  </a:lnTo>
                  <a:lnTo>
                    <a:pt x="289370" y="740093"/>
                  </a:lnTo>
                  <a:lnTo>
                    <a:pt x="445389" y="551021"/>
                  </a:lnTo>
                  <a:lnTo>
                    <a:pt x="537781" y="730472"/>
                  </a:lnTo>
                  <a:lnTo>
                    <a:pt x="579215" y="548640"/>
                  </a:lnTo>
                  <a:lnTo>
                    <a:pt x="768668" y="677037"/>
                  </a:lnTo>
                  <a:lnTo>
                    <a:pt x="683228" y="491681"/>
                  </a:lnTo>
                  <a:lnTo>
                    <a:pt x="900208" y="556355"/>
                  </a:lnTo>
                  <a:lnTo>
                    <a:pt x="717423" y="443103"/>
                  </a:lnTo>
                  <a:close/>
                </a:path>
              </a:pathLst>
            </a:custGeom>
            <a:solidFill>
              <a:srgbClr val="BF4215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" name="Google Shape;213;p24">
            <a:extLst>
              <a:ext uri="{FF2B5EF4-FFF2-40B4-BE49-F238E27FC236}">
                <a16:creationId xmlns:a16="http://schemas.microsoft.com/office/drawing/2014/main" id="{63D1FCB1-BD13-EC2C-692B-A40A9044DFE8}"/>
              </a:ext>
            </a:extLst>
          </p:cNvPr>
          <p:cNvGrpSpPr/>
          <p:nvPr/>
        </p:nvGrpSpPr>
        <p:grpSpPr>
          <a:xfrm rot="1184467">
            <a:off x="11048815" y="224002"/>
            <a:ext cx="996886" cy="546735"/>
            <a:chOff x="8931404" y="1558093"/>
            <a:chExt cx="996886" cy="546735"/>
          </a:xfrm>
        </p:grpSpPr>
        <p:grpSp>
          <p:nvGrpSpPr>
            <p:cNvPr id="15" name="Google Shape;214;p24">
              <a:extLst>
                <a:ext uri="{FF2B5EF4-FFF2-40B4-BE49-F238E27FC236}">
                  <a16:creationId xmlns:a16="http://schemas.microsoft.com/office/drawing/2014/main" id="{534E1B2A-B407-7B67-2F0C-85389B47B702}"/>
                </a:ext>
              </a:extLst>
            </p:cNvPr>
            <p:cNvGrpSpPr/>
            <p:nvPr/>
          </p:nvGrpSpPr>
          <p:grpSpPr>
            <a:xfrm>
              <a:off x="8931404" y="1558093"/>
              <a:ext cx="996886" cy="546735"/>
              <a:chOff x="8931404" y="1558093"/>
              <a:chExt cx="996886" cy="546735"/>
            </a:xfrm>
          </p:grpSpPr>
          <p:sp>
            <p:nvSpPr>
              <p:cNvPr id="22" name="Google Shape;215;p24">
                <a:extLst>
                  <a:ext uri="{FF2B5EF4-FFF2-40B4-BE49-F238E27FC236}">
                    <a16:creationId xmlns:a16="http://schemas.microsoft.com/office/drawing/2014/main" id="{95F73676-CA12-0266-94C4-F416E3129E16}"/>
                  </a:ext>
                </a:extLst>
              </p:cNvPr>
              <p:cNvSpPr/>
              <p:nvPr/>
            </p:nvSpPr>
            <p:spPr>
              <a:xfrm>
                <a:off x="9269923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1" y="546735"/>
                      <a:pt x="0" y="424344"/>
                      <a:pt x="0" y="273368"/>
                    </a:cubicBezTo>
                    <a:cubicBezTo>
                      <a:pt x="0" y="122391"/>
                      <a:pt x="122391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216;p24">
                <a:extLst>
                  <a:ext uri="{FF2B5EF4-FFF2-40B4-BE49-F238E27FC236}">
                    <a16:creationId xmlns:a16="http://schemas.microsoft.com/office/drawing/2014/main" id="{BA9D66FE-BAC2-29B9-2637-082CFCF2FED3}"/>
                  </a:ext>
                </a:extLst>
              </p:cNvPr>
              <p:cNvSpPr/>
              <p:nvPr/>
            </p:nvSpPr>
            <p:spPr>
              <a:xfrm>
                <a:off x="9381556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1" y="546735"/>
                      <a:pt x="0" y="424344"/>
                      <a:pt x="0" y="273368"/>
                    </a:cubicBezTo>
                    <a:cubicBezTo>
                      <a:pt x="0" y="122391"/>
                      <a:pt x="122391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" name="Google Shape;217;p24">
                <a:extLst>
                  <a:ext uri="{FF2B5EF4-FFF2-40B4-BE49-F238E27FC236}">
                    <a16:creationId xmlns:a16="http://schemas.microsoft.com/office/drawing/2014/main" id="{F8896330-AEDF-BCB0-3FF5-8D4662EA9C9B}"/>
                  </a:ext>
                </a:extLst>
              </p:cNvPr>
              <p:cNvSpPr/>
              <p:nvPr/>
            </p:nvSpPr>
            <p:spPr>
              <a:xfrm>
                <a:off x="8931404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1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218;p24">
                <a:extLst>
                  <a:ext uri="{FF2B5EF4-FFF2-40B4-BE49-F238E27FC236}">
                    <a16:creationId xmlns:a16="http://schemas.microsoft.com/office/drawing/2014/main" id="{0343F2C1-9951-5152-395E-441C5574FCD6}"/>
                  </a:ext>
                </a:extLst>
              </p:cNvPr>
              <p:cNvSpPr/>
              <p:nvPr/>
            </p:nvSpPr>
            <p:spPr>
              <a:xfrm>
                <a:off x="9043037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0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" name="Google Shape;219;p24">
              <a:extLst>
                <a:ext uri="{FF2B5EF4-FFF2-40B4-BE49-F238E27FC236}">
                  <a16:creationId xmlns:a16="http://schemas.microsoft.com/office/drawing/2014/main" id="{C4FD479E-D5C5-3F46-BAEE-5A054623E54F}"/>
                </a:ext>
              </a:extLst>
            </p:cNvPr>
            <p:cNvGrpSpPr/>
            <p:nvPr/>
          </p:nvGrpSpPr>
          <p:grpSpPr>
            <a:xfrm>
              <a:off x="9156480" y="1558093"/>
              <a:ext cx="546734" cy="546735"/>
              <a:chOff x="9156480" y="1558093"/>
              <a:chExt cx="546734" cy="546735"/>
            </a:xfrm>
          </p:grpSpPr>
          <p:sp>
            <p:nvSpPr>
              <p:cNvPr id="17" name="Google Shape;220;p24">
                <a:extLst>
                  <a:ext uri="{FF2B5EF4-FFF2-40B4-BE49-F238E27FC236}">
                    <a16:creationId xmlns:a16="http://schemas.microsoft.com/office/drawing/2014/main" id="{62208404-8FD9-FEC1-5A78-29647A28AB00}"/>
                  </a:ext>
                </a:extLst>
              </p:cNvPr>
              <p:cNvSpPr/>
              <p:nvPr/>
            </p:nvSpPr>
            <p:spPr>
              <a:xfrm>
                <a:off x="9156480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0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solidFill>
                <a:srgbClr val="FDE33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221;p24">
                <a:extLst>
                  <a:ext uri="{FF2B5EF4-FFF2-40B4-BE49-F238E27FC236}">
                    <a16:creationId xmlns:a16="http://schemas.microsoft.com/office/drawing/2014/main" id="{6A9F3CA3-CB02-0242-6F55-460CE9F03D7F}"/>
                  </a:ext>
                </a:extLst>
              </p:cNvPr>
              <p:cNvSpPr/>
              <p:nvPr/>
            </p:nvSpPr>
            <p:spPr>
              <a:xfrm>
                <a:off x="9156480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0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solidFill>
                <a:srgbClr val="A6BF80"/>
              </a:solidFill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222;p24">
                <a:extLst>
                  <a:ext uri="{FF2B5EF4-FFF2-40B4-BE49-F238E27FC236}">
                    <a16:creationId xmlns:a16="http://schemas.microsoft.com/office/drawing/2014/main" id="{FD287823-80D8-7ECD-5E28-F40196F7264B}"/>
                  </a:ext>
                </a:extLst>
              </p:cNvPr>
              <p:cNvSpPr/>
              <p:nvPr/>
            </p:nvSpPr>
            <p:spPr>
              <a:xfrm>
                <a:off x="9271351" y="1798885"/>
                <a:ext cx="316801" cy="230600"/>
              </a:xfrm>
              <a:custGeom>
                <a:avLst/>
                <a:gdLst/>
                <a:ahLst/>
                <a:cxnLst/>
                <a:rect l="l" t="t" r="r" b="b"/>
                <a:pathLst>
                  <a:path w="316801" h="230600" extrusionOk="0">
                    <a:moveTo>
                      <a:pt x="316802" y="0"/>
                    </a:moveTo>
                    <a:lnTo>
                      <a:pt x="316802" y="72200"/>
                    </a:lnTo>
                    <a:cubicBezTo>
                      <a:pt x="316802" y="159639"/>
                      <a:pt x="245936" y="230600"/>
                      <a:pt x="158401" y="230600"/>
                    </a:cubicBezTo>
                    <a:lnTo>
                      <a:pt x="158401" y="230600"/>
                    </a:lnTo>
                    <a:cubicBezTo>
                      <a:pt x="70961" y="230600"/>
                      <a:pt x="0" y="159734"/>
                      <a:pt x="0" y="72200"/>
                    </a:cubicBez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223;p24">
                <a:extLst>
                  <a:ext uri="{FF2B5EF4-FFF2-40B4-BE49-F238E27FC236}">
                    <a16:creationId xmlns:a16="http://schemas.microsoft.com/office/drawing/2014/main" id="{39A61264-43E1-15E8-7A1E-695F1DE0C368}"/>
                  </a:ext>
                </a:extLst>
              </p:cNvPr>
              <p:cNvSpPr/>
              <p:nvPr/>
            </p:nvSpPr>
            <p:spPr>
              <a:xfrm>
                <a:off x="9329644" y="1659249"/>
                <a:ext cx="70675" cy="172211"/>
              </a:xfrm>
              <a:custGeom>
                <a:avLst/>
                <a:gdLst/>
                <a:ahLst/>
                <a:cxnLst/>
                <a:rect l="l" t="t" r="r" b="b"/>
                <a:pathLst>
                  <a:path w="70675" h="172211" extrusionOk="0">
                    <a:moveTo>
                      <a:pt x="70676" y="86106"/>
                    </a:moveTo>
                    <a:cubicBezTo>
                      <a:pt x="70676" y="133636"/>
                      <a:pt x="54864" y="172212"/>
                      <a:pt x="35338" y="172212"/>
                    </a:cubicBezTo>
                    <a:cubicBezTo>
                      <a:pt x="15812" y="172212"/>
                      <a:pt x="0" y="133636"/>
                      <a:pt x="0" y="86106"/>
                    </a:cubicBezTo>
                    <a:cubicBezTo>
                      <a:pt x="0" y="38576"/>
                      <a:pt x="15812" y="0"/>
                      <a:pt x="35338" y="0"/>
                    </a:cubicBezTo>
                    <a:cubicBezTo>
                      <a:pt x="54864" y="0"/>
                      <a:pt x="70676" y="38576"/>
                      <a:pt x="70676" y="86106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24;p24">
                <a:extLst>
                  <a:ext uri="{FF2B5EF4-FFF2-40B4-BE49-F238E27FC236}">
                    <a16:creationId xmlns:a16="http://schemas.microsoft.com/office/drawing/2014/main" id="{9AC2C1D9-72D6-C71B-4EB8-4D3C19A45622}"/>
                  </a:ext>
                </a:extLst>
              </p:cNvPr>
              <p:cNvSpPr/>
              <p:nvPr/>
            </p:nvSpPr>
            <p:spPr>
              <a:xfrm>
                <a:off x="9459280" y="1659249"/>
                <a:ext cx="70675" cy="172211"/>
              </a:xfrm>
              <a:custGeom>
                <a:avLst/>
                <a:gdLst/>
                <a:ahLst/>
                <a:cxnLst/>
                <a:rect l="l" t="t" r="r" b="b"/>
                <a:pathLst>
                  <a:path w="70675" h="172211" extrusionOk="0">
                    <a:moveTo>
                      <a:pt x="70675" y="86106"/>
                    </a:moveTo>
                    <a:cubicBezTo>
                      <a:pt x="70675" y="133636"/>
                      <a:pt x="54864" y="172212"/>
                      <a:pt x="35338" y="172212"/>
                    </a:cubicBezTo>
                    <a:cubicBezTo>
                      <a:pt x="15812" y="172212"/>
                      <a:pt x="0" y="133636"/>
                      <a:pt x="0" y="86106"/>
                    </a:cubicBezTo>
                    <a:cubicBezTo>
                      <a:pt x="0" y="38576"/>
                      <a:pt x="15812" y="0"/>
                      <a:pt x="35338" y="0"/>
                    </a:cubicBezTo>
                    <a:cubicBezTo>
                      <a:pt x="54864" y="0"/>
                      <a:pt x="70675" y="38576"/>
                      <a:pt x="70675" y="86106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6" name="Google Shape;290;p25">
            <a:extLst>
              <a:ext uri="{FF2B5EF4-FFF2-40B4-BE49-F238E27FC236}">
                <a16:creationId xmlns:a16="http://schemas.microsoft.com/office/drawing/2014/main" id="{74FD52B0-1A9D-D10F-E1C1-06D9904D6880}"/>
              </a:ext>
            </a:extLst>
          </p:cNvPr>
          <p:cNvGrpSpPr/>
          <p:nvPr/>
        </p:nvGrpSpPr>
        <p:grpSpPr>
          <a:xfrm rot="20862059">
            <a:off x="11329421" y="6116924"/>
            <a:ext cx="799002" cy="631251"/>
            <a:chOff x="7946233" y="1488751"/>
            <a:chExt cx="867443" cy="685323"/>
          </a:xfrm>
        </p:grpSpPr>
        <p:sp>
          <p:nvSpPr>
            <p:cNvPr id="27" name="Google Shape;291;p25">
              <a:extLst>
                <a:ext uri="{FF2B5EF4-FFF2-40B4-BE49-F238E27FC236}">
                  <a16:creationId xmlns:a16="http://schemas.microsoft.com/office/drawing/2014/main" id="{5FB9FCEB-0645-CC64-79E5-F0C41BBE8248}"/>
                </a:ext>
              </a:extLst>
            </p:cNvPr>
            <p:cNvSpPr/>
            <p:nvPr/>
          </p:nvSpPr>
          <p:spPr>
            <a:xfrm>
              <a:off x="7946233" y="1569428"/>
              <a:ext cx="866108" cy="604646"/>
            </a:xfrm>
            <a:custGeom>
              <a:avLst/>
              <a:gdLst/>
              <a:ahLst/>
              <a:cxnLst/>
              <a:rect l="l" t="t" r="r" b="b"/>
              <a:pathLst>
                <a:path w="866108" h="604646" extrusionOk="0">
                  <a:moveTo>
                    <a:pt x="272320" y="529876"/>
                  </a:moveTo>
                  <a:lnTo>
                    <a:pt x="866108" y="388525"/>
                  </a:lnTo>
                  <a:lnTo>
                    <a:pt x="702659" y="0"/>
                  </a:lnTo>
                  <a:lnTo>
                    <a:pt x="186404" y="325755"/>
                  </a:lnTo>
                  <a:lnTo>
                    <a:pt x="154972" y="251079"/>
                  </a:lnTo>
                  <a:cubicBezTo>
                    <a:pt x="154972" y="251079"/>
                    <a:pt x="134684" y="381857"/>
                    <a:pt x="0" y="524351"/>
                  </a:cubicBezTo>
                  <a:cubicBezTo>
                    <a:pt x="196025" y="527685"/>
                    <a:pt x="303752" y="604647"/>
                    <a:pt x="303752" y="604647"/>
                  </a:cubicBezTo>
                  <a:lnTo>
                    <a:pt x="272320" y="529971"/>
                  </a:lnTo>
                  <a:close/>
                </a:path>
              </a:pathLst>
            </a:custGeom>
            <a:solidFill>
              <a:schemeClr val="dk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92;p25">
              <a:extLst>
                <a:ext uri="{FF2B5EF4-FFF2-40B4-BE49-F238E27FC236}">
                  <a16:creationId xmlns:a16="http://schemas.microsoft.com/office/drawing/2014/main" id="{6B0D0563-DC15-71A0-77F2-41F9CD1560B1}"/>
                </a:ext>
              </a:extLst>
            </p:cNvPr>
            <p:cNvSpPr/>
            <p:nvPr/>
          </p:nvSpPr>
          <p:spPr>
            <a:xfrm>
              <a:off x="7947472" y="1488751"/>
              <a:ext cx="866203" cy="604646"/>
            </a:xfrm>
            <a:custGeom>
              <a:avLst/>
              <a:gdLst/>
              <a:ahLst/>
              <a:cxnLst/>
              <a:rect l="l" t="t" r="r" b="b"/>
              <a:pathLst>
                <a:path w="866203" h="604646" extrusionOk="0">
                  <a:moveTo>
                    <a:pt x="272415" y="529971"/>
                  </a:moveTo>
                  <a:lnTo>
                    <a:pt x="866203" y="388620"/>
                  </a:lnTo>
                  <a:lnTo>
                    <a:pt x="702659" y="0"/>
                  </a:lnTo>
                  <a:lnTo>
                    <a:pt x="186404" y="325755"/>
                  </a:lnTo>
                  <a:lnTo>
                    <a:pt x="154972" y="251079"/>
                  </a:lnTo>
                  <a:cubicBezTo>
                    <a:pt x="154972" y="251079"/>
                    <a:pt x="134684" y="381857"/>
                    <a:pt x="0" y="524351"/>
                  </a:cubicBezTo>
                  <a:cubicBezTo>
                    <a:pt x="196024" y="527685"/>
                    <a:pt x="303752" y="604647"/>
                    <a:pt x="303752" y="604647"/>
                  </a:cubicBezTo>
                  <a:lnTo>
                    <a:pt x="272320" y="529971"/>
                  </a:lnTo>
                  <a:close/>
                </a:path>
              </a:pathLst>
            </a:custGeom>
            <a:solidFill>
              <a:srgbClr val="FF705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3;p25">
              <a:extLst>
                <a:ext uri="{FF2B5EF4-FFF2-40B4-BE49-F238E27FC236}">
                  <a16:creationId xmlns:a16="http://schemas.microsoft.com/office/drawing/2014/main" id="{F4F056CB-FF94-FB56-9CC7-C2EE670852CD}"/>
                </a:ext>
              </a:extLst>
            </p:cNvPr>
            <p:cNvSpPr/>
            <p:nvPr/>
          </p:nvSpPr>
          <p:spPr>
            <a:xfrm>
              <a:off x="7947473" y="1488751"/>
              <a:ext cx="866203" cy="604646"/>
            </a:xfrm>
            <a:custGeom>
              <a:avLst/>
              <a:gdLst/>
              <a:ahLst/>
              <a:cxnLst/>
              <a:rect l="l" t="t" r="r" b="b"/>
              <a:pathLst>
                <a:path w="866203" h="604646" extrusionOk="0">
                  <a:moveTo>
                    <a:pt x="272415" y="529971"/>
                  </a:moveTo>
                  <a:lnTo>
                    <a:pt x="866203" y="388620"/>
                  </a:lnTo>
                  <a:lnTo>
                    <a:pt x="702659" y="0"/>
                  </a:lnTo>
                  <a:lnTo>
                    <a:pt x="186404" y="325755"/>
                  </a:lnTo>
                  <a:lnTo>
                    <a:pt x="154972" y="251079"/>
                  </a:lnTo>
                  <a:cubicBezTo>
                    <a:pt x="154972" y="251079"/>
                    <a:pt x="134684" y="381857"/>
                    <a:pt x="0" y="524351"/>
                  </a:cubicBezTo>
                  <a:cubicBezTo>
                    <a:pt x="196024" y="527685"/>
                    <a:pt x="303752" y="604647"/>
                    <a:pt x="303752" y="604647"/>
                  </a:cubicBezTo>
                  <a:lnTo>
                    <a:pt x="272320" y="529971"/>
                  </a:lnTo>
                  <a:close/>
                </a:path>
              </a:pathLst>
            </a:custGeom>
            <a:solidFill>
              <a:srgbClr val="73434F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" name="Retângulo 29">
            <a:extLst>
              <a:ext uri="{FF2B5EF4-FFF2-40B4-BE49-F238E27FC236}">
                <a16:creationId xmlns:a16="http://schemas.microsoft.com/office/drawing/2014/main" id="{5FA51A1B-3A0B-34B8-352D-1D23949D61D0}"/>
              </a:ext>
            </a:extLst>
          </p:cNvPr>
          <p:cNvSpPr/>
          <p:nvPr/>
        </p:nvSpPr>
        <p:spPr>
          <a:xfrm>
            <a:off x="770563" y="905536"/>
            <a:ext cx="2192607" cy="566601"/>
          </a:xfrm>
          <a:prstGeom prst="rect">
            <a:avLst/>
          </a:prstGeom>
          <a:solidFill>
            <a:srgbClr val="A6BF80"/>
          </a:solidFill>
          <a:ln>
            <a:solidFill>
              <a:schemeClr val="tx1"/>
            </a:solidFill>
          </a:ln>
          <a:effectLst>
            <a:outerShdw dist="101600" dir="2940000" algn="ctr" rotWithShape="0">
              <a:srgbClr val="000000">
                <a:alpha val="94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Exercício 1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F4D8AD2-D6D4-2277-B433-DB75202B154D}"/>
              </a:ext>
            </a:extLst>
          </p:cNvPr>
          <p:cNvSpPr txBox="1"/>
          <p:nvPr/>
        </p:nvSpPr>
        <p:spPr>
          <a:xfrm>
            <a:off x="770563" y="1830949"/>
            <a:ext cx="62207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Considere 1,7 como aproximação para √3.</a:t>
            </a:r>
            <a:b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tampo a ser escolhido será aquele cujo raio, em centímetros, é igual a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5374B39-AEDA-C21D-CFBE-5922B693732D}"/>
              </a:ext>
            </a:extLst>
          </p:cNvPr>
          <p:cNvSpPr txBox="1"/>
          <p:nvPr/>
        </p:nvSpPr>
        <p:spPr>
          <a:xfrm>
            <a:off x="770563" y="3295772"/>
            <a:ext cx="10881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A) 18.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3500244E-E90B-05B3-1ACC-011D5567966E}"/>
              </a:ext>
            </a:extLst>
          </p:cNvPr>
          <p:cNvSpPr txBox="1"/>
          <p:nvPr/>
        </p:nvSpPr>
        <p:spPr>
          <a:xfrm>
            <a:off x="770562" y="3748432"/>
            <a:ext cx="10881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B) 26.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45949164-57ED-8715-7CAF-E8C7C3B9BC24}"/>
              </a:ext>
            </a:extLst>
          </p:cNvPr>
          <p:cNvSpPr txBox="1"/>
          <p:nvPr/>
        </p:nvSpPr>
        <p:spPr>
          <a:xfrm>
            <a:off x="770562" y="4171832"/>
            <a:ext cx="10881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C) 30.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74101F12-615A-1D39-5438-E4B46C59DF2E}"/>
              </a:ext>
            </a:extLst>
          </p:cNvPr>
          <p:cNvSpPr txBox="1"/>
          <p:nvPr/>
        </p:nvSpPr>
        <p:spPr>
          <a:xfrm>
            <a:off x="770560" y="4671034"/>
            <a:ext cx="10881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D) 35.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4B97AE2D-72A3-759F-6B4B-A4EC2769AAC4}"/>
              </a:ext>
            </a:extLst>
          </p:cNvPr>
          <p:cNvSpPr txBox="1"/>
          <p:nvPr/>
        </p:nvSpPr>
        <p:spPr>
          <a:xfrm>
            <a:off x="770561" y="5114689"/>
            <a:ext cx="10881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E) 60.</a:t>
            </a:r>
          </a:p>
        </p:txBody>
      </p:sp>
    </p:spTree>
    <p:extLst>
      <p:ext uri="{BB962C8B-B14F-4D97-AF65-F5344CB8AC3E}">
        <p14:creationId xmlns:p14="http://schemas.microsoft.com/office/powerpoint/2010/main" val="2009797798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091 -0.01829 L -2.5E-6 1.48148E-6 Z " pathEditMode="relative" rAng="0" ptsTypes="AAA">
                                      <p:cBhvr>
                                        <p:cTn id="6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" y="-926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091 -0.01829 L -2.5E-6 1.48148E-6 Z " pathEditMode="relative" rAng="0" ptsTypes="AAA">
                                      <p:cBhvr>
                                        <p:cTn id="8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" y="-92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091 -0.01829 L -2.5E-6 1.48148E-6 Z " pathEditMode="relative" rAng="0" ptsTypes="AAA">
                                      <p:cBhvr>
                                        <p:cTn id="10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" y="-926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2" grpId="0"/>
      <p:bldP spid="3" grpId="0"/>
      <p:bldP spid="31" grpId="0"/>
      <p:bldP spid="32" grpId="0"/>
      <p:bldP spid="33" grpId="0"/>
      <p:bldP spid="3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8328A8B0-4A88-C342-BC8A-975229DC53B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162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D6B9D950-502A-FA34-4A40-B651A064FCAE}"/>
              </a:ext>
            </a:extLst>
          </p:cNvPr>
          <p:cNvSpPr/>
          <p:nvPr/>
        </p:nvSpPr>
        <p:spPr>
          <a:xfrm>
            <a:off x="330527" y="223305"/>
            <a:ext cx="11591925" cy="6381750"/>
          </a:xfrm>
          <a:prstGeom prst="roundRect">
            <a:avLst>
              <a:gd name="adj" fmla="val 4419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1D03AC66-965A-F110-F808-866E6D5F0D73}"/>
              </a:ext>
            </a:extLst>
          </p:cNvPr>
          <p:cNvSpPr/>
          <p:nvPr/>
        </p:nvSpPr>
        <p:spPr>
          <a:xfrm>
            <a:off x="409944" y="342991"/>
            <a:ext cx="11372112" cy="32405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504C94ED-155D-9FD0-C77F-2F9C34F5C3D5}"/>
              </a:ext>
            </a:extLst>
          </p:cNvPr>
          <p:cNvSpPr/>
          <p:nvPr/>
        </p:nvSpPr>
        <p:spPr>
          <a:xfrm>
            <a:off x="626724" y="425450"/>
            <a:ext cx="143839" cy="143839"/>
          </a:xfrm>
          <a:prstGeom prst="ellipse">
            <a:avLst/>
          </a:prstGeom>
          <a:solidFill>
            <a:srgbClr val="A6BF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A43C9160-9788-7515-43A4-FFEF7570ACE6}"/>
              </a:ext>
            </a:extLst>
          </p:cNvPr>
          <p:cNvSpPr/>
          <p:nvPr/>
        </p:nvSpPr>
        <p:spPr>
          <a:xfrm>
            <a:off x="866267" y="429801"/>
            <a:ext cx="143839" cy="143839"/>
          </a:xfrm>
          <a:prstGeom prst="ellipse">
            <a:avLst/>
          </a:prstGeom>
          <a:solidFill>
            <a:srgbClr val="A6BF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123EF1AD-E8D5-3FC0-8D28-7394B9F57CD7}"/>
              </a:ext>
            </a:extLst>
          </p:cNvPr>
          <p:cNvSpPr/>
          <p:nvPr/>
        </p:nvSpPr>
        <p:spPr>
          <a:xfrm>
            <a:off x="1105810" y="430049"/>
            <a:ext cx="143839" cy="143839"/>
          </a:xfrm>
          <a:prstGeom prst="ellipse">
            <a:avLst/>
          </a:prstGeom>
          <a:solidFill>
            <a:srgbClr val="A6BF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10" name="Google Shape;185;p24">
            <a:extLst>
              <a:ext uri="{FF2B5EF4-FFF2-40B4-BE49-F238E27FC236}">
                <a16:creationId xmlns:a16="http://schemas.microsoft.com/office/drawing/2014/main" id="{4B34B01A-6D8C-2828-1FB0-780C4639CEB2}"/>
              </a:ext>
            </a:extLst>
          </p:cNvPr>
          <p:cNvGrpSpPr/>
          <p:nvPr/>
        </p:nvGrpSpPr>
        <p:grpSpPr>
          <a:xfrm rot="548993">
            <a:off x="-112697" y="6140617"/>
            <a:ext cx="1043559" cy="772287"/>
            <a:chOff x="9957437" y="1479512"/>
            <a:chExt cx="1043559" cy="772287"/>
          </a:xfrm>
        </p:grpSpPr>
        <p:sp>
          <p:nvSpPr>
            <p:cNvPr id="11" name="Google Shape;186;p24">
              <a:extLst>
                <a:ext uri="{FF2B5EF4-FFF2-40B4-BE49-F238E27FC236}">
                  <a16:creationId xmlns:a16="http://schemas.microsoft.com/office/drawing/2014/main" id="{91EB37B0-B56B-B9D0-E003-371409C46D37}"/>
                </a:ext>
              </a:extLst>
            </p:cNvPr>
            <p:cNvSpPr/>
            <p:nvPr/>
          </p:nvSpPr>
          <p:spPr>
            <a:xfrm>
              <a:off x="10014111" y="1511707"/>
              <a:ext cx="986885" cy="740092"/>
            </a:xfrm>
            <a:custGeom>
              <a:avLst/>
              <a:gdLst/>
              <a:ahLst/>
              <a:cxnLst/>
              <a:rect l="l" t="t" r="r" b="b"/>
              <a:pathLst>
                <a:path w="986885" h="740092" extrusionOk="0">
                  <a:moveTo>
                    <a:pt x="695611" y="450342"/>
                  </a:moveTo>
                  <a:lnTo>
                    <a:pt x="986885" y="368046"/>
                  </a:lnTo>
                  <a:lnTo>
                    <a:pt x="737616" y="331946"/>
                  </a:lnTo>
                  <a:lnTo>
                    <a:pt x="902875" y="194215"/>
                  </a:lnTo>
                  <a:lnTo>
                    <a:pt x="661606" y="248603"/>
                  </a:lnTo>
                  <a:lnTo>
                    <a:pt x="732091" y="52388"/>
                  </a:lnTo>
                  <a:lnTo>
                    <a:pt x="538353" y="207550"/>
                  </a:lnTo>
                  <a:lnTo>
                    <a:pt x="456152" y="0"/>
                  </a:lnTo>
                  <a:lnTo>
                    <a:pt x="408432" y="209836"/>
                  </a:lnTo>
                  <a:lnTo>
                    <a:pt x="195739" y="43529"/>
                  </a:lnTo>
                  <a:lnTo>
                    <a:pt x="306610" y="262795"/>
                  </a:lnTo>
                  <a:lnTo>
                    <a:pt x="67723" y="239363"/>
                  </a:lnTo>
                  <a:lnTo>
                    <a:pt x="251174" y="339757"/>
                  </a:lnTo>
                  <a:lnTo>
                    <a:pt x="0" y="419957"/>
                  </a:lnTo>
                  <a:lnTo>
                    <a:pt x="261556" y="437102"/>
                  </a:lnTo>
                  <a:lnTo>
                    <a:pt x="93821" y="565118"/>
                  </a:lnTo>
                  <a:lnTo>
                    <a:pt x="340805" y="506730"/>
                  </a:lnTo>
                  <a:lnTo>
                    <a:pt x="293180" y="740093"/>
                  </a:lnTo>
                  <a:lnTo>
                    <a:pt x="449294" y="550926"/>
                  </a:lnTo>
                  <a:lnTo>
                    <a:pt x="541687" y="730472"/>
                  </a:lnTo>
                  <a:lnTo>
                    <a:pt x="583121" y="548640"/>
                  </a:lnTo>
                  <a:lnTo>
                    <a:pt x="812482" y="687419"/>
                  </a:lnTo>
                  <a:lnTo>
                    <a:pt x="730948" y="544449"/>
                  </a:lnTo>
                  <a:lnTo>
                    <a:pt x="909066" y="601885"/>
                  </a:lnTo>
                  <a:lnTo>
                    <a:pt x="695611" y="450342"/>
                  </a:lnTo>
                  <a:close/>
                </a:path>
              </a:pathLst>
            </a:custGeom>
            <a:solidFill>
              <a:schemeClr val="dk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87;p24">
              <a:extLst>
                <a:ext uri="{FF2B5EF4-FFF2-40B4-BE49-F238E27FC236}">
                  <a16:creationId xmlns:a16="http://schemas.microsoft.com/office/drawing/2014/main" id="{C8ADC99D-B7CE-0E6D-F4B5-393DC1FE6FB4}"/>
                </a:ext>
              </a:extLst>
            </p:cNvPr>
            <p:cNvSpPr/>
            <p:nvPr/>
          </p:nvSpPr>
          <p:spPr>
            <a:xfrm>
              <a:off x="9957437" y="1479512"/>
              <a:ext cx="982980" cy="740092"/>
            </a:xfrm>
            <a:custGeom>
              <a:avLst/>
              <a:gdLst/>
              <a:ahLst/>
              <a:cxnLst/>
              <a:rect l="l" t="t" r="r" b="b"/>
              <a:pathLst>
                <a:path w="982980" h="740092" extrusionOk="0">
                  <a:moveTo>
                    <a:pt x="717423" y="443103"/>
                  </a:moveTo>
                  <a:lnTo>
                    <a:pt x="982980" y="368046"/>
                  </a:lnTo>
                  <a:lnTo>
                    <a:pt x="733711" y="331946"/>
                  </a:lnTo>
                  <a:lnTo>
                    <a:pt x="898970" y="194310"/>
                  </a:lnTo>
                  <a:lnTo>
                    <a:pt x="657797" y="248698"/>
                  </a:lnTo>
                  <a:lnTo>
                    <a:pt x="728186" y="52483"/>
                  </a:lnTo>
                  <a:lnTo>
                    <a:pt x="534448" y="207645"/>
                  </a:lnTo>
                  <a:lnTo>
                    <a:pt x="452342" y="0"/>
                  </a:lnTo>
                  <a:lnTo>
                    <a:pt x="404527" y="209836"/>
                  </a:lnTo>
                  <a:lnTo>
                    <a:pt x="194405" y="80772"/>
                  </a:lnTo>
                  <a:lnTo>
                    <a:pt x="302705" y="262795"/>
                  </a:lnTo>
                  <a:lnTo>
                    <a:pt x="63818" y="239363"/>
                  </a:lnTo>
                  <a:lnTo>
                    <a:pt x="247364" y="339757"/>
                  </a:lnTo>
                  <a:lnTo>
                    <a:pt x="0" y="395288"/>
                  </a:lnTo>
                  <a:lnTo>
                    <a:pt x="257746" y="437102"/>
                  </a:lnTo>
                  <a:lnTo>
                    <a:pt x="90011" y="565214"/>
                  </a:lnTo>
                  <a:lnTo>
                    <a:pt x="336995" y="506730"/>
                  </a:lnTo>
                  <a:lnTo>
                    <a:pt x="289370" y="740093"/>
                  </a:lnTo>
                  <a:lnTo>
                    <a:pt x="445389" y="551021"/>
                  </a:lnTo>
                  <a:lnTo>
                    <a:pt x="537781" y="730472"/>
                  </a:lnTo>
                  <a:lnTo>
                    <a:pt x="579215" y="548640"/>
                  </a:lnTo>
                  <a:lnTo>
                    <a:pt x="768668" y="677037"/>
                  </a:lnTo>
                  <a:lnTo>
                    <a:pt x="683228" y="491681"/>
                  </a:lnTo>
                  <a:lnTo>
                    <a:pt x="900208" y="556355"/>
                  </a:lnTo>
                  <a:lnTo>
                    <a:pt x="717423" y="44310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88;p24">
              <a:extLst>
                <a:ext uri="{FF2B5EF4-FFF2-40B4-BE49-F238E27FC236}">
                  <a16:creationId xmlns:a16="http://schemas.microsoft.com/office/drawing/2014/main" id="{712B8BA8-3122-BAD2-AF5F-2A1786F3E424}"/>
                </a:ext>
              </a:extLst>
            </p:cNvPr>
            <p:cNvSpPr/>
            <p:nvPr/>
          </p:nvSpPr>
          <p:spPr>
            <a:xfrm>
              <a:off x="9957437" y="1479512"/>
              <a:ext cx="982980" cy="740092"/>
            </a:xfrm>
            <a:custGeom>
              <a:avLst/>
              <a:gdLst/>
              <a:ahLst/>
              <a:cxnLst/>
              <a:rect l="l" t="t" r="r" b="b"/>
              <a:pathLst>
                <a:path w="982980" h="740092" extrusionOk="0">
                  <a:moveTo>
                    <a:pt x="717423" y="443103"/>
                  </a:moveTo>
                  <a:lnTo>
                    <a:pt x="982980" y="368046"/>
                  </a:lnTo>
                  <a:lnTo>
                    <a:pt x="733711" y="331946"/>
                  </a:lnTo>
                  <a:lnTo>
                    <a:pt x="898970" y="194310"/>
                  </a:lnTo>
                  <a:lnTo>
                    <a:pt x="657797" y="248698"/>
                  </a:lnTo>
                  <a:lnTo>
                    <a:pt x="728186" y="52483"/>
                  </a:lnTo>
                  <a:lnTo>
                    <a:pt x="534448" y="207645"/>
                  </a:lnTo>
                  <a:lnTo>
                    <a:pt x="452342" y="0"/>
                  </a:lnTo>
                  <a:lnTo>
                    <a:pt x="404527" y="209836"/>
                  </a:lnTo>
                  <a:lnTo>
                    <a:pt x="194405" y="80772"/>
                  </a:lnTo>
                  <a:lnTo>
                    <a:pt x="302705" y="262795"/>
                  </a:lnTo>
                  <a:lnTo>
                    <a:pt x="63818" y="239363"/>
                  </a:lnTo>
                  <a:lnTo>
                    <a:pt x="247364" y="339757"/>
                  </a:lnTo>
                  <a:lnTo>
                    <a:pt x="0" y="395288"/>
                  </a:lnTo>
                  <a:lnTo>
                    <a:pt x="257746" y="437102"/>
                  </a:lnTo>
                  <a:lnTo>
                    <a:pt x="90011" y="565214"/>
                  </a:lnTo>
                  <a:lnTo>
                    <a:pt x="336995" y="506730"/>
                  </a:lnTo>
                  <a:lnTo>
                    <a:pt x="289370" y="740093"/>
                  </a:lnTo>
                  <a:lnTo>
                    <a:pt x="445389" y="551021"/>
                  </a:lnTo>
                  <a:lnTo>
                    <a:pt x="537781" y="730472"/>
                  </a:lnTo>
                  <a:lnTo>
                    <a:pt x="579215" y="548640"/>
                  </a:lnTo>
                  <a:lnTo>
                    <a:pt x="768668" y="677037"/>
                  </a:lnTo>
                  <a:lnTo>
                    <a:pt x="683228" y="491681"/>
                  </a:lnTo>
                  <a:lnTo>
                    <a:pt x="900208" y="556355"/>
                  </a:lnTo>
                  <a:lnTo>
                    <a:pt x="717423" y="443103"/>
                  </a:lnTo>
                  <a:close/>
                </a:path>
              </a:pathLst>
            </a:custGeom>
            <a:solidFill>
              <a:srgbClr val="BF4215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" name="Google Shape;213;p24">
            <a:extLst>
              <a:ext uri="{FF2B5EF4-FFF2-40B4-BE49-F238E27FC236}">
                <a16:creationId xmlns:a16="http://schemas.microsoft.com/office/drawing/2014/main" id="{63D1FCB1-BD13-EC2C-692B-A40A9044DFE8}"/>
              </a:ext>
            </a:extLst>
          </p:cNvPr>
          <p:cNvGrpSpPr/>
          <p:nvPr/>
        </p:nvGrpSpPr>
        <p:grpSpPr>
          <a:xfrm rot="1184467">
            <a:off x="11048815" y="224002"/>
            <a:ext cx="996886" cy="546735"/>
            <a:chOff x="8931404" y="1558093"/>
            <a:chExt cx="996886" cy="546735"/>
          </a:xfrm>
        </p:grpSpPr>
        <p:grpSp>
          <p:nvGrpSpPr>
            <p:cNvPr id="15" name="Google Shape;214;p24">
              <a:extLst>
                <a:ext uri="{FF2B5EF4-FFF2-40B4-BE49-F238E27FC236}">
                  <a16:creationId xmlns:a16="http://schemas.microsoft.com/office/drawing/2014/main" id="{534E1B2A-B407-7B67-2F0C-85389B47B702}"/>
                </a:ext>
              </a:extLst>
            </p:cNvPr>
            <p:cNvGrpSpPr/>
            <p:nvPr/>
          </p:nvGrpSpPr>
          <p:grpSpPr>
            <a:xfrm>
              <a:off x="8931404" y="1558093"/>
              <a:ext cx="996886" cy="546735"/>
              <a:chOff x="8931404" y="1558093"/>
              <a:chExt cx="996886" cy="546735"/>
            </a:xfrm>
          </p:grpSpPr>
          <p:sp>
            <p:nvSpPr>
              <p:cNvPr id="22" name="Google Shape;215;p24">
                <a:extLst>
                  <a:ext uri="{FF2B5EF4-FFF2-40B4-BE49-F238E27FC236}">
                    <a16:creationId xmlns:a16="http://schemas.microsoft.com/office/drawing/2014/main" id="{95F73676-CA12-0266-94C4-F416E3129E16}"/>
                  </a:ext>
                </a:extLst>
              </p:cNvPr>
              <p:cNvSpPr/>
              <p:nvPr/>
            </p:nvSpPr>
            <p:spPr>
              <a:xfrm>
                <a:off x="9269923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1" y="546735"/>
                      <a:pt x="0" y="424344"/>
                      <a:pt x="0" y="273368"/>
                    </a:cubicBezTo>
                    <a:cubicBezTo>
                      <a:pt x="0" y="122391"/>
                      <a:pt x="122391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216;p24">
                <a:extLst>
                  <a:ext uri="{FF2B5EF4-FFF2-40B4-BE49-F238E27FC236}">
                    <a16:creationId xmlns:a16="http://schemas.microsoft.com/office/drawing/2014/main" id="{BA9D66FE-BAC2-29B9-2637-082CFCF2FED3}"/>
                  </a:ext>
                </a:extLst>
              </p:cNvPr>
              <p:cNvSpPr/>
              <p:nvPr/>
            </p:nvSpPr>
            <p:spPr>
              <a:xfrm>
                <a:off x="9381556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1" y="546735"/>
                      <a:pt x="0" y="424344"/>
                      <a:pt x="0" y="273368"/>
                    </a:cubicBezTo>
                    <a:cubicBezTo>
                      <a:pt x="0" y="122391"/>
                      <a:pt x="122391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" name="Google Shape;217;p24">
                <a:extLst>
                  <a:ext uri="{FF2B5EF4-FFF2-40B4-BE49-F238E27FC236}">
                    <a16:creationId xmlns:a16="http://schemas.microsoft.com/office/drawing/2014/main" id="{F8896330-AEDF-BCB0-3FF5-8D4662EA9C9B}"/>
                  </a:ext>
                </a:extLst>
              </p:cNvPr>
              <p:cNvSpPr/>
              <p:nvPr/>
            </p:nvSpPr>
            <p:spPr>
              <a:xfrm>
                <a:off x="8931404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1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218;p24">
                <a:extLst>
                  <a:ext uri="{FF2B5EF4-FFF2-40B4-BE49-F238E27FC236}">
                    <a16:creationId xmlns:a16="http://schemas.microsoft.com/office/drawing/2014/main" id="{0343F2C1-9951-5152-395E-441C5574FCD6}"/>
                  </a:ext>
                </a:extLst>
              </p:cNvPr>
              <p:cNvSpPr/>
              <p:nvPr/>
            </p:nvSpPr>
            <p:spPr>
              <a:xfrm>
                <a:off x="9043037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0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" name="Google Shape;219;p24">
              <a:extLst>
                <a:ext uri="{FF2B5EF4-FFF2-40B4-BE49-F238E27FC236}">
                  <a16:creationId xmlns:a16="http://schemas.microsoft.com/office/drawing/2014/main" id="{C4FD479E-D5C5-3F46-BAEE-5A054623E54F}"/>
                </a:ext>
              </a:extLst>
            </p:cNvPr>
            <p:cNvGrpSpPr/>
            <p:nvPr/>
          </p:nvGrpSpPr>
          <p:grpSpPr>
            <a:xfrm>
              <a:off x="9156480" y="1558093"/>
              <a:ext cx="546734" cy="546735"/>
              <a:chOff x="9156480" y="1558093"/>
              <a:chExt cx="546734" cy="546735"/>
            </a:xfrm>
          </p:grpSpPr>
          <p:sp>
            <p:nvSpPr>
              <p:cNvPr id="17" name="Google Shape;220;p24">
                <a:extLst>
                  <a:ext uri="{FF2B5EF4-FFF2-40B4-BE49-F238E27FC236}">
                    <a16:creationId xmlns:a16="http://schemas.microsoft.com/office/drawing/2014/main" id="{62208404-8FD9-FEC1-5A78-29647A28AB00}"/>
                  </a:ext>
                </a:extLst>
              </p:cNvPr>
              <p:cNvSpPr/>
              <p:nvPr/>
            </p:nvSpPr>
            <p:spPr>
              <a:xfrm>
                <a:off x="9156480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0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solidFill>
                <a:srgbClr val="FDE33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221;p24">
                <a:extLst>
                  <a:ext uri="{FF2B5EF4-FFF2-40B4-BE49-F238E27FC236}">
                    <a16:creationId xmlns:a16="http://schemas.microsoft.com/office/drawing/2014/main" id="{6A9F3CA3-CB02-0242-6F55-460CE9F03D7F}"/>
                  </a:ext>
                </a:extLst>
              </p:cNvPr>
              <p:cNvSpPr/>
              <p:nvPr/>
            </p:nvSpPr>
            <p:spPr>
              <a:xfrm>
                <a:off x="9156480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0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solidFill>
                <a:srgbClr val="A6BF80"/>
              </a:solidFill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222;p24">
                <a:extLst>
                  <a:ext uri="{FF2B5EF4-FFF2-40B4-BE49-F238E27FC236}">
                    <a16:creationId xmlns:a16="http://schemas.microsoft.com/office/drawing/2014/main" id="{FD287823-80D8-7ECD-5E28-F40196F7264B}"/>
                  </a:ext>
                </a:extLst>
              </p:cNvPr>
              <p:cNvSpPr/>
              <p:nvPr/>
            </p:nvSpPr>
            <p:spPr>
              <a:xfrm>
                <a:off x="9271351" y="1798885"/>
                <a:ext cx="316801" cy="230600"/>
              </a:xfrm>
              <a:custGeom>
                <a:avLst/>
                <a:gdLst/>
                <a:ahLst/>
                <a:cxnLst/>
                <a:rect l="l" t="t" r="r" b="b"/>
                <a:pathLst>
                  <a:path w="316801" h="230600" extrusionOk="0">
                    <a:moveTo>
                      <a:pt x="316802" y="0"/>
                    </a:moveTo>
                    <a:lnTo>
                      <a:pt x="316802" y="72200"/>
                    </a:lnTo>
                    <a:cubicBezTo>
                      <a:pt x="316802" y="159639"/>
                      <a:pt x="245936" y="230600"/>
                      <a:pt x="158401" y="230600"/>
                    </a:cubicBezTo>
                    <a:lnTo>
                      <a:pt x="158401" y="230600"/>
                    </a:lnTo>
                    <a:cubicBezTo>
                      <a:pt x="70961" y="230600"/>
                      <a:pt x="0" y="159734"/>
                      <a:pt x="0" y="72200"/>
                    </a:cubicBez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223;p24">
                <a:extLst>
                  <a:ext uri="{FF2B5EF4-FFF2-40B4-BE49-F238E27FC236}">
                    <a16:creationId xmlns:a16="http://schemas.microsoft.com/office/drawing/2014/main" id="{39A61264-43E1-15E8-7A1E-695F1DE0C368}"/>
                  </a:ext>
                </a:extLst>
              </p:cNvPr>
              <p:cNvSpPr/>
              <p:nvPr/>
            </p:nvSpPr>
            <p:spPr>
              <a:xfrm>
                <a:off x="9329644" y="1659249"/>
                <a:ext cx="70675" cy="172211"/>
              </a:xfrm>
              <a:custGeom>
                <a:avLst/>
                <a:gdLst/>
                <a:ahLst/>
                <a:cxnLst/>
                <a:rect l="l" t="t" r="r" b="b"/>
                <a:pathLst>
                  <a:path w="70675" h="172211" extrusionOk="0">
                    <a:moveTo>
                      <a:pt x="70676" y="86106"/>
                    </a:moveTo>
                    <a:cubicBezTo>
                      <a:pt x="70676" y="133636"/>
                      <a:pt x="54864" y="172212"/>
                      <a:pt x="35338" y="172212"/>
                    </a:cubicBezTo>
                    <a:cubicBezTo>
                      <a:pt x="15812" y="172212"/>
                      <a:pt x="0" y="133636"/>
                      <a:pt x="0" y="86106"/>
                    </a:cubicBezTo>
                    <a:cubicBezTo>
                      <a:pt x="0" y="38576"/>
                      <a:pt x="15812" y="0"/>
                      <a:pt x="35338" y="0"/>
                    </a:cubicBezTo>
                    <a:cubicBezTo>
                      <a:pt x="54864" y="0"/>
                      <a:pt x="70676" y="38576"/>
                      <a:pt x="70676" y="86106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24;p24">
                <a:extLst>
                  <a:ext uri="{FF2B5EF4-FFF2-40B4-BE49-F238E27FC236}">
                    <a16:creationId xmlns:a16="http://schemas.microsoft.com/office/drawing/2014/main" id="{9AC2C1D9-72D6-C71B-4EB8-4D3C19A45622}"/>
                  </a:ext>
                </a:extLst>
              </p:cNvPr>
              <p:cNvSpPr/>
              <p:nvPr/>
            </p:nvSpPr>
            <p:spPr>
              <a:xfrm>
                <a:off x="9459280" y="1659249"/>
                <a:ext cx="70675" cy="172211"/>
              </a:xfrm>
              <a:custGeom>
                <a:avLst/>
                <a:gdLst/>
                <a:ahLst/>
                <a:cxnLst/>
                <a:rect l="l" t="t" r="r" b="b"/>
                <a:pathLst>
                  <a:path w="70675" h="172211" extrusionOk="0">
                    <a:moveTo>
                      <a:pt x="70675" y="86106"/>
                    </a:moveTo>
                    <a:cubicBezTo>
                      <a:pt x="70675" y="133636"/>
                      <a:pt x="54864" y="172212"/>
                      <a:pt x="35338" y="172212"/>
                    </a:cubicBezTo>
                    <a:cubicBezTo>
                      <a:pt x="15812" y="172212"/>
                      <a:pt x="0" y="133636"/>
                      <a:pt x="0" y="86106"/>
                    </a:cubicBezTo>
                    <a:cubicBezTo>
                      <a:pt x="0" y="38576"/>
                      <a:pt x="15812" y="0"/>
                      <a:pt x="35338" y="0"/>
                    </a:cubicBezTo>
                    <a:cubicBezTo>
                      <a:pt x="54864" y="0"/>
                      <a:pt x="70675" y="38576"/>
                      <a:pt x="70675" y="86106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6" name="Google Shape;290;p25">
            <a:extLst>
              <a:ext uri="{FF2B5EF4-FFF2-40B4-BE49-F238E27FC236}">
                <a16:creationId xmlns:a16="http://schemas.microsoft.com/office/drawing/2014/main" id="{74FD52B0-1A9D-D10F-E1C1-06D9904D6880}"/>
              </a:ext>
            </a:extLst>
          </p:cNvPr>
          <p:cNvGrpSpPr/>
          <p:nvPr/>
        </p:nvGrpSpPr>
        <p:grpSpPr>
          <a:xfrm rot="20862059">
            <a:off x="11329421" y="6116924"/>
            <a:ext cx="799002" cy="631251"/>
            <a:chOff x="7946233" y="1488751"/>
            <a:chExt cx="867443" cy="685323"/>
          </a:xfrm>
        </p:grpSpPr>
        <p:sp>
          <p:nvSpPr>
            <p:cNvPr id="27" name="Google Shape;291;p25">
              <a:extLst>
                <a:ext uri="{FF2B5EF4-FFF2-40B4-BE49-F238E27FC236}">
                  <a16:creationId xmlns:a16="http://schemas.microsoft.com/office/drawing/2014/main" id="{5FB9FCEB-0645-CC64-79E5-F0C41BBE8248}"/>
                </a:ext>
              </a:extLst>
            </p:cNvPr>
            <p:cNvSpPr/>
            <p:nvPr/>
          </p:nvSpPr>
          <p:spPr>
            <a:xfrm>
              <a:off x="7946233" y="1569428"/>
              <a:ext cx="866108" cy="604646"/>
            </a:xfrm>
            <a:custGeom>
              <a:avLst/>
              <a:gdLst/>
              <a:ahLst/>
              <a:cxnLst/>
              <a:rect l="l" t="t" r="r" b="b"/>
              <a:pathLst>
                <a:path w="866108" h="604646" extrusionOk="0">
                  <a:moveTo>
                    <a:pt x="272320" y="529876"/>
                  </a:moveTo>
                  <a:lnTo>
                    <a:pt x="866108" y="388525"/>
                  </a:lnTo>
                  <a:lnTo>
                    <a:pt x="702659" y="0"/>
                  </a:lnTo>
                  <a:lnTo>
                    <a:pt x="186404" y="325755"/>
                  </a:lnTo>
                  <a:lnTo>
                    <a:pt x="154972" y="251079"/>
                  </a:lnTo>
                  <a:cubicBezTo>
                    <a:pt x="154972" y="251079"/>
                    <a:pt x="134684" y="381857"/>
                    <a:pt x="0" y="524351"/>
                  </a:cubicBezTo>
                  <a:cubicBezTo>
                    <a:pt x="196025" y="527685"/>
                    <a:pt x="303752" y="604647"/>
                    <a:pt x="303752" y="604647"/>
                  </a:cubicBezTo>
                  <a:lnTo>
                    <a:pt x="272320" y="529971"/>
                  </a:lnTo>
                  <a:close/>
                </a:path>
              </a:pathLst>
            </a:custGeom>
            <a:solidFill>
              <a:schemeClr val="dk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92;p25">
              <a:extLst>
                <a:ext uri="{FF2B5EF4-FFF2-40B4-BE49-F238E27FC236}">
                  <a16:creationId xmlns:a16="http://schemas.microsoft.com/office/drawing/2014/main" id="{6B0D0563-DC15-71A0-77F2-41F9CD1560B1}"/>
                </a:ext>
              </a:extLst>
            </p:cNvPr>
            <p:cNvSpPr/>
            <p:nvPr/>
          </p:nvSpPr>
          <p:spPr>
            <a:xfrm>
              <a:off x="7947472" y="1488751"/>
              <a:ext cx="866203" cy="604646"/>
            </a:xfrm>
            <a:custGeom>
              <a:avLst/>
              <a:gdLst/>
              <a:ahLst/>
              <a:cxnLst/>
              <a:rect l="l" t="t" r="r" b="b"/>
              <a:pathLst>
                <a:path w="866203" h="604646" extrusionOk="0">
                  <a:moveTo>
                    <a:pt x="272415" y="529971"/>
                  </a:moveTo>
                  <a:lnTo>
                    <a:pt x="866203" y="388620"/>
                  </a:lnTo>
                  <a:lnTo>
                    <a:pt x="702659" y="0"/>
                  </a:lnTo>
                  <a:lnTo>
                    <a:pt x="186404" y="325755"/>
                  </a:lnTo>
                  <a:lnTo>
                    <a:pt x="154972" y="251079"/>
                  </a:lnTo>
                  <a:cubicBezTo>
                    <a:pt x="154972" y="251079"/>
                    <a:pt x="134684" y="381857"/>
                    <a:pt x="0" y="524351"/>
                  </a:cubicBezTo>
                  <a:cubicBezTo>
                    <a:pt x="196024" y="527685"/>
                    <a:pt x="303752" y="604647"/>
                    <a:pt x="303752" y="604647"/>
                  </a:cubicBezTo>
                  <a:lnTo>
                    <a:pt x="272320" y="529971"/>
                  </a:lnTo>
                  <a:close/>
                </a:path>
              </a:pathLst>
            </a:custGeom>
            <a:solidFill>
              <a:srgbClr val="FF705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3;p25">
              <a:extLst>
                <a:ext uri="{FF2B5EF4-FFF2-40B4-BE49-F238E27FC236}">
                  <a16:creationId xmlns:a16="http://schemas.microsoft.com/office/drawing/2014/main" id="{F4F056CB-FF94-FB56-9CC7-C2EE670852CD}"/>
                </a:ext>
              </a:extLst>
            </p:cNvPr>
            <p:cNvSpPr/>
            <p:nvPr/>
          </p:nvSpPr>
          <p:spPr>
            <a:xfrm>
              <a:off x="7947473" y="1488751"/>
              <a:ext cx="866203" cy="604646"/>
            </a:xfrm>
            <a:custGeom>
              <a:avLst/>
              <a:gdLst/>
              <a:ahLst/>
              <a:cxnLst/>
              <a:rect l="l" t="t" r="r" b="b"/>
              <a:pathLst>
                <a:path w="866203" h="604646" extrusionOk="0">
                  <a:moveTo>
                    <a:pt x="272415" y="529971"/>
                  </a:moveTo>
                  <a:lnTo>
                    <a:pt x="866203" y="388620"/>
                  </a:lnTo>
                  <a:lnTo>
                    <a:pt x="702659" y="0"/>
                  </a:lnTo>
                  <a:lnTo>
                    <a:pt x="186404" y="325755"/>
                  </a:lnTo>
                  <a:lnTo>
                    <a:pt x="154972" y="251079"/>
                  </a:lnTo>
                  <a:cubicBezTo>
                    <a:pt x="154972" y="251079"/>
                    <a:pt x="134684" y="381857"/>
                    <a:pt x="0" y="524351"/>
                  </a:cubicBezTo>
                  <a:cubicBezTo>
                    <a:pt x="196024" y="527685"/>
                    <a:pt x="303752" y="604647"/>
                    <a:pt x="303752" y="604647"/>
                  </a:cubicBezTo>
                  <a:lnTo>
                    <a:pt x="272320" y="529971"/>
                  </a:lnTo>
                  <a:close/>
                </a:path>
              </a:pathLst>
            </a:custGeom>
            <a:solidFill>
              <a:srgbClr val="73434F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" name="Retângulo 29">
            <a:extLst>
              <a:ext uri="{FF2B5EF4-FFF2-40B4-BE49-F238E27FC236}">
                <a16:creationId xmlns:a16="http://schemas.microsoft.com/office/drawing/2014/main" id="{5FA51A1B-3A0B-34B8-352D-1D23949D61D0}"/>
              </a:ext>
            </a:extLst>
          </p:cNvPr>
          <p:cNvSpPr/>
          <p:nvPr/>
        </p:nvSpPr>
        <p:spPr>
          <a:xfrm>
            <a:off x="770563" y="905536"/>
            <a:ext cx="2192607" cy="566601"/>
          </a:xfrm>
          <a:prstGeom prst="rect">
            <a:avLst/>
          </a:prstGeom>
          <a:solidFill>
            <a:srgbClr val="A6BF80"/>
          </a:solidFill>
          <a:ln>
            <a:solidFill>
              <a:schemeClr val="tx1"/>
            </a:solidFill>
          </a:ln>
          <a:effectLst>
            <a:outerShdw dist="101600" dir="2940000" algn="ctr" rotWithShape="0">
              <a:srgbClr val="000000">
                <a:alpha val="94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Exercício 1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F4D8AD2-D6D4-2277-B433-DB75202B154D}"/>
              </a:ext>
            </a:extLst>
          </p:cNvPr>
          <p:cNvSpPr txBox="1"/>
          <p:nvPr/>
        </p:nvSpPr>
        <p:spPr>
          <a:xfrm>
            <a:off x="770563" y="2107433"/>
            <a:ext cx="55066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Considere 1,7 como aproximação para √3.</a:t>
            </a:r>
          </a:p>
        </p:txBody>
      </p:sp>
      <p:sp>
        <p:nvSpPr>
          <p:cNvPr id="35" name="Retângulo 34">
            <a:extLst>
              <a:ext uri="{FF2B5EF4-FFF2-40B4-BE49-F238E27FC236}">
                <a16:creationId xmlns:a16="http://schemas.microsoft.com/office/drawing/2014/main" id="{9F3B98E8-90AA-9D16-DEFC-127FF49E66CC}"/>
              </a:ext>
            </a:extLst>
          </p:cNvPr>
          <p:cNvSpPr/>
          <p:nvPr/>
        </p:nvSpPr>
        <p:spPr>
          <a:xfrm>
            <a:off x="1733439" y="1394617"/>
            <a:ext cx="1560258" cy="419535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  <a:effectLst>
            <a:outerShdw dist="101600" dir="2940000" algn="ctr" rotWithShape="0">
              <a:srgbClr val="000000">
                <a:alpha val="94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Resolução</a:t>
            </a: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EB25A96F-E9FA-58F9-1289-498964B81AFB}"/>
              </a:ext>
            </a:extLst>
          </p:cNvPr>
          <p:cNvSpPr txBox="1"/>
          <p:nvPr/>
        </p:nvSpPr>
        <p:spPr>
          <a:xfrm>
            <a:off x="5066587" y="2780392"/>
            <a:ext cx="5753804" cy="8309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Vista superior do tampo de vidro sobre o suporte em forma de prisma triangular.</a:t>
            </a:r>
            <a:endParaRPr lang="pt-BR" sz="1800" dirty="0"/>
          </a:p>
        </p:txBody>
      </p:sp>
      <p:sp>
        <p:nvSpPr>
          <p:cNvPr id="38" name="Elipse 37">
            <a:extLst>
              <a:ext uri="{FF2B5EF4-FFF2-40B4-BE49-F238E27FC236}">
                <a16:creationId xmlns:a16="http://schemas.microsoft.com/office/drawing/2014/main" id="{1560E8B2-55A1-4335-F89C-A0A0D504349C}"/>
              </a:ext>
            </a:extLst>
          </p:cNvPr>
          <p:cNvSpPr/>
          <p:nvPr/>
        </p:nvSpPr>
        <p:spPr>
          <a:xfrm>
            <a:off x="770563" y="3164160"/>
            <a:ext cx="2476366" cy="247636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Triângulo isósceles 36">
            <a:extLst>
              <a:ext uri="{FF2B5EF4-FFF2-40B4-BE49-F238E27FC236}">
                <a16:creationId xmlns:a16="http://schemas.microsoft.com/office/drawing/2014/main" id="{13A7FF1A-E973-568C-345D-091166A2F78F}"/>
              </a:ext>
            </a:extLst>
          </p:cNvPr>
          <p:cNvSpPr/>
          <p:nvPr/>
        </p:nvSpPr>
        <p:spPr>
          <a:xfrm>
            <a:off x="924650" y="3166342"/>
            <a:ext cx="2155021" cy="1857777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0314A973-14B6-F598-488D-F889D62BD26B}"/>
              </a:ext>
            </a:extLst>
          </p:cNvPr>
          <p:cNvSpPr txBox="1"/>
          <p:nvPr/>
        </p:nvSpPr>
        <p:spPr>
          <a:xfrm>
            <a:off x="626724" y="4928876"/>
            <a:ext cx="372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lang="pt-BR" sz="1800" dirty="0"/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72D1E8F6-E42F-823A-7F7D-36F6CBA76756}"/>
              </a:ext>
            </a:extLst>
          </p:cNvPr>
          <p:cNvSpPr txBox="1"/>
          <p:nvPr/>
        </p:nvSpPr>
        <p:spPr>
          <a:xfrm>
            <a:off x="3101469" y="4914908"/>
            <a:ext cx="372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 lang="pt-BR" sz="1800" dirty="0"/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45E2D59F-2889-40CA-88B3-F8E6DD10D41D}"/>
              </a:ext>
            </a:extLst>
          </p:cNvPr>
          <p:cNvSpPr txBox="1"/>
          <p:nvPr/>
        </p:nvSpPr>
        <p:spPr>
          <a:xfrm>
            <a:off x="1822676" y="2737232"/>
            <a:ext cx="372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lang="pt-BR" sz="1800" dirty="0"/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2CB2FCC6-75AD-F9EC-BF32-1594A5AA6ECD}"/>
              </a:ext>
            </a:extLst>
          </p:cNvPr>
          <p:cNvSpPr txBox="1"/>
          <p:nvPr/>
        </p:nvSpPr>
        <p:spPr>
          <a:xfrm>
            <a:off x="1814390" y="4392657"/>
            <a:ext cx="372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endParaRPr lang="pt-BR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CaixaDeTexto 46">
                <a:extLst>
                  <a:ext uri="{FF2B5EF4-FFF2-40B4-BE49-F238E27FC236}">
                    <a16:creationId xmlns:a16="http://schemas.microsoft.com/office/drawing/2014/main" id="{1A371BA6-954B-B2C9-4446-BF1792E79CA2}"/>
                  </a:ext>
                </a:extLst>
              </p:cNvPr>
              <p:cNvSpPr txBox="1"/>
              <p:nvPr/>
            </p:nvSpPr>
            <p:spPr>
              <a:xfrm>
                <a:off x="5066587" y="3725280"/>
                <a:ext cx="1304369" cy="90178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8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𝑟</m:t>
                      </m:r>
                      <m:r>
                        <a:rPr lang="pt-BR" sz="28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=</m:t>
                      </m:r>
                      <m:f>
                        <m:fPr>
                          <m:ctrlPr>
                            <a:rPr lang="pt-BR" sz="28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fPr>
                        <m:num>
                          <m:r>
                            <a:rPr lang="pt-BR" sz="28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2</m:t>
                          </m:r>
                        </m:num>
                        <m:den>
                          <m:r>
                            <a:rPr lang="pt-BR" sz="28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3</m:t>
                          </m:r>
                        </m:den>
                      </m:f>
                      <m:r>
                        <a:rPr lang="pt-BR" sz="28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h</m:t>
                      </m:r>
                    </m:oMath>
                  </m:oMathPara>
                </a14:m>
                <a:endParaRPr lang="pt-BR" sz="2800" dirty="0">
                  <a:solidFill>
                    <a:schemeClr val="dk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endParaRPr>
              </a:p>
            </p:txBody>
          </p:sp>
        </mc:Choice>
        <mc:Fallback xmlns="">
          <p:sp>
            <p:nvSpPr>
              <p:cNvPr id="47" name="CaixaDeTexto 46">
                <a:extLst>
                  <a:ext uri="{FF2B5EF4-FFF2-40B4-BE49-F238E27FC236}">
                    <a16:creationId xmlns:a16="http://schemas.microsoft.com/office/drawing/2014/main" id="{1A371BA6-954B-B2C9-4446-BF1792E79C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6587" y="3725280"/>
                <a:ext cx="1304369" cy="90178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9" name="Conector reto 48">
            <a:extLst>
              <a:ext uri="{FF2B5EF4-FFF2-40B4-BE49-F238E27FC236}">
                <a16:creationId xmlns:a16="http://schemas.microsoft.com/office/drawing/2014/main" id="{00D7F7AC-860B-ACFA-B3E0-F51F3C0785CF}"/>
              </a:ext>
            </a:extLst>
          </p:cNvPr>
          <p:cNvCxnSpPr>
            <a:cxnSpLocks/>
          </p:cNvCxnSpPr>
          <p:nvPr/>
        </p:nvCxnSpPr>
        <p:spPr>
          <a:xfrm>
            <a:off x="2000460" y="3156476"/>
            <a:ext cx="0" cy="1091967"/>
          </a:xfrm>
          <a:prstGeom prst="line">
            <a:avLst/>
          </a:prstGeom>
          <a:ln w="25400">
            <a:solidFill>
              <a:srgbClr val="7030A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090EF8EE-A224-6033-A6AE-B00E2978CF65}"/>
              </a:ext>
            </a:extLst>
          </p:cNvPr>
          <p:cNvSpPr txBox="1"/>
          <p:nvPr/>
        </p:nvSpPr>
        <p:spPr>
          <a:xfrm>
            <a:off x="1996927" y="3578260"/>
            <a:ext cx="372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endParaRPr lang="pt-BR" sz="1800" dirty="0"/>
          </a:p>
        </p:txBody>
      </p:sp>
      <p:sp>
        <p:nvSpPr>
          <p:cNvPr id="51" name="Google Shape;185;p12">
            <a:extLst>
              <a:ext uri="{FF2B5EF4-FFF2-40B4-BE49-F238E27FC236}">
                <a16:creationId xmlns:a16="http://schemas.microsoft.com/office/drawing/2014/main" id="{7B981CFE-6886-22A5-C7E9-310EED7F0E14}"/>
              </a:ext>
            </a:extLst>
          </p:cNvPr>
          <p:cNvSpPr/>
          <p:nvPr/>
        </p:nvSpPr>
        <p:spPr>
          <a:xfrm rot="20808853" flipH="1">
            <a:off x="8293150" y="4129660"/>
            <a:ext cx="517472" cy="1529173"/>
          </a:xfrm>
          <a:prstGeom prst="curvedRightArrow">
            <a:avLst>
              <a:gd name="adj1" fmla="val 25000"/>
              <a:gd name="adj2" fmla="val 50000"/>
              <a:gd name="adj3" fmla="val 25000"/>
            </a:avLst>
          </a:prstGeom>
          <a:gradFill>
            <a:gsLst>
              <a:gs pos="0">
                <a:srgbClr val="70A5DA"/>
              </a:gs>
              <a:gs pos="50000">
                <a:srgbClr val="539BDB"/>
              </a:gs>
              <a:gs pos="100000">
                <a:srgbClr val="4288C8"/>
              </a:gs>
            </a:gsLst>
            <a:lin ang="5400000" scaled="0"/>
          </a:gra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CaixaDeTexto 51">
                <a:extLst>
                  <a:ext uri="{FF2B5EF4-FFF2-40B4-BE49-F238E27FC236}">
                    <a16:creationId xmlns:a16="http://schemas.microsoft.com/office/drawing/2014/main" id="{856FCF88-78A5-C052-E95A-60D13BE2F54A}"/>
                  </a:ext>
                </a:extLst>
              </p:cNvPr>
              <p:cNvSpPr txBox="1"/>
              <p:nvPr/>
            </p:nvSpPr>
            <p:spPr>
              <a:xfrm>
                <a:off x="6592272" y="3725280"/>
                <a:ext cx="1487179" cy="99591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8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h</m:t>
                      </m:r>
                      <m:r>
                        <a:rPr lang="pt-BR" sz="28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=</m:t>
                      </m:r>
                      <m:f>
                        <m:fPr>
                          <m:ctrlPr>
                            <a:rPr lang="pt-BR" sz="28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fPr>
                        <m:num>
                          <m:r>
                            <a:rPr lang="pt-BR" sz="28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𝐿</m:t>
                          </m:r>
                          <m:rad>
                            <m:radPr>
                              <m:degHide m:val="on"/>
                              <m:ctrlPr>
                                <a:rPr lang="pt-BR" sz="2800" b="0" i="1" smtClean="0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  <a:sym typeface="Calibri"/>
                                </a:rPr>
                              </m:ctrlPr>
                            </m:radPr>
                            <m:deg/>
                            <m:e>
                              <m:r>
                                <a:rPr lang="pt-BR" sz="2800" b="0" i="1" smtClean="0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  <a:sym typeface="Calibri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pt-BR" sz="28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pt-BR" sz="2800" dirty="0">
                  <a:solidFill>
                    <a:schemeClr val="dk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endParaRPr>
              </a:p>
            </p:txBody>
          </p:sp>
        </mc:Choice>
        <mc:Fallback xmlns="">
          <p:sp>
            <p:nvSpPr>
              <p:cNvPr id="52" name="CaixaDeTexto 51">
                <a:extLst>
                  <a:ext uri="{FF2B5EF4-FFF2-40B4-BE49-F238E27FC236}">
                    <a16:creationId xmlns:a16="http://schemas.microsoft.com/office/drawing/2014/main" id="{856FCF88-78A5-C052-E95A-60D13BE2F5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2272" y="3725280"/>
                <a:ext cx="1487179" cy="99591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CaixaDeTexto 52">
            <a:extLst>
              <a:ext uri="{FF2B5EF4-FFF2-40B4-BE49-F238E27FC236}">
                <a16:creationId xmlns:a16="http://schemas.microsoft.com/office/drawing/2014/main" id="{29CFE593-A699-B0CE-01F9-9DB9542E85B6}"/>
              </a:ext>
            </a:extLst>
          </p:cNvPr>
          <p:cNvSpPr txBox="1"/>
          <p:nvPr/>
        </p:nvSpPr>
        <p:spPr>
          <a:xfrm>
            <a:off x="5066587" y="5087674"/>
            <a:ext cx="3239544" cy="8309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Caso não lembre, usar o teorema de Pitágoras</a:t>
            </a:r>
            <a:endParaRPr lang="pt-BR" sz="1800" dirty="0"/>
          </a:p>
        </p:txBody>
      </p:sp>
      <p:sp>
        <p:nvSpPr>
          <p:cNvPr id="55" name="CaixaDeTexto 54">
            <a:extLst>
              <a:ext uri="{FF2B5EF4-FFF2-40B4-BE49-F238E27FC236}">
                <a16:creationId xmlns:a16="http://schemas.microsoft.com/office/drawing/2014/main" id="{F0424ECF-4752-8000-2AD7-A92569AE0013}"/>
              </a:ext>
            </a:extLst>
          </p:cNvPr>
          <p:cNvSpPr txBox="1"/>
          <p:nvPr/>
        </p:nvSpPr>
        <p:spPr>
          <a:xfrm>
            <a:off x="887241" y="3677186"/>
            <a:ext cx="749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30cm</a:t>
            </a:r>
          </a:p>
        </p:txBody>
      </p:sp>
      <p:sp>
        <p:nvSpPr>
          <p:cNvPr id="56" name="CaixaDeTexto 55">
            <a:extLst>
              <a:ext uri="{FF2B5EF4-FFF2-40B4-BE49-F238E27FC236}">
                <a16:creationId xmlns:a16="http://schemas.microsoft.com/office/drawing/2014/main" id="{A9F1BF8C-83D5-6773-1518-7739D880B875}"/>
              </a:ext>
            </a:extLst>
          </p:cNvPr>
          <p:cNvSpPr txBox="1"/>
          <p:nvPr/>
        </p:nvSpPr>
        <p:spPr>
          <a:xfrm>
            <a:off x="2462155" y="3705115"/>
            <a:ext cx="749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30cm</a:t>
            </a:r>
          </a:p>
        </p:txBody>
      </p:sp>
      <p:sp>
        <p:nvSpPr>
          <p:cNvPr id="57" name="CaixaDeTexto 56">
            <a:extLst>
              <a:ext uri="{FF2B5EF4-FFF2-40B4-BE49-F238E27FC236}">
                <a16:creationId xmlns:a16="http://schemas.microsoft.com/office/drawing/2014/main" id="{5AC0478D-AED5-80AB-3FAE-251F6AA4D4FC}"/>
              </a:ext>
            </a:extLst>
          </p:cNvPr>
          <p:cNvSpPr txBox="1"/>
          <p:nvPr/>
        </p:nvSpPr>
        <p:spPr>
          <a:xfrm>
            <a:off x="1636654" y="5081574"/>
            <a:ext cx="749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30cm</a:t>
            </a:r>
          </a:p>
        </p:txBody>
      </p:sp>
    </p:spTree>
    <p:extLst>
      <p:ext uri="{BB962C8B-B14F-4D97-AF65-F5344CB8AC3E}">
        <p14:creationId xmlns:p14="http://schemas.microsoft.com/office/powerpoint/2010/main" val="2584275777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091 -0.01829 L -2.5E-6 1.48148E-6 Z " pathEditMode="relative" rAng="0" ptsTypes="AAA">
                                      <p:cBhvr>
                                        <p:cTn id="6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" y="-926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091 -0.01829 L -2.5E-6 1.48148E-6 Z " pathEditMode="relative" rAng="0" ptsTypes="AAA">
                                      <p:cBhvr>
                                        <p:cTn id="8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" y="-92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091 -0.01829 L -2.5E-6 1.48148E-6 Z " pathEditMode="relative" rAng="0" ptsTypes="AAA">
                                      <p:cBhvr>
                                        <p:cTn id="10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" y="-926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8328A8B0-4A88-C342-BC8A-975229DC53B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162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D6B9D950-502A-FA34-4A40-B651A064FCAE}"/>
              </a:ext>
            </a:extLst>
          </p:cNvPr>
          <p:cNvSpPr/>
          <p:nvPr/>
        </p:nvSpPr>
        <p:spPr>
          <a:xfrm>
            <a:off x="330527" y="223305"/>
            <a:ext cx="11591925" cy="6381750"/>
          </a:xfrm>
          <a:prstGeom prst="roundRect">
            <a:avLst>
              <a:gd name="adj" fmla="val 4419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1D03AC66-965A-F110-F808-866E6D5F0D73}"/>
              </a:ext>
            </a:extLst>
          </p:cNvPr>
          <p:cNvSpPr/>
          <p:nvPr/>
        </p:nvSpPr>
        <p:spPr>
          <a:xfrm>
            <a:off x="409944" y="342991"/>
            <a:ext cx="11372112" cy="32405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504C94ED-155D-9FD0-C77F-2F9C34F5C3D5}"/>
              </a:ext>
            </a:extLst>
          </p:cNvPr>
          <p:cNvSpPr/>
          <p:nvPr/>
        </p:nvSpPr>
        <p:spPr>
          <a:xfrm>
            <a:off x="626724" y="425450"/>
            <a:ext cx="143839" cy="143839"/>
          </a:xfrm>
          <a:prstGeom prst="ellipse">
            <a:avLst/>
          </a:prstGeom>
          <a:solidFill>
            <a:srgbClr val="A6BF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A43C9160-9788-7515-43A4-FFEF7570ACE6}"/>
              </a:ext>
            </a:extLst>
          </p:cNvPr>
          <p:cNvSpPr/>
          <p:nvPr/>
        </p:nvSpPr>
        <p:spPr>
          <a:xfrm>
            <a:off x="866267" y="429801"/>
            <a:ext cx="143839" cy="143839"/>
          </a:xfrm>
          <a:prstGeom prst="ellipse">
            <a:avLst/>
          </a:prstGeom>
          <a:solidFill>
            <a:srgbClr val="A6BF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123EF1AD-E8D5-3FC0-8D28-7394B9F57CD7}"/>
              </a:ext>
            </a:extLst>
          </p:cNvPr>
          <p:cNvSpPr/>
          <p:nvPr/>
        </p:nvSpPr>
        <p:spPr>
          <a:xfrm>
            <a:off x="1105810" y="430049"/>
            <a:ext cx="143839" cy="143839"/>
          </a:xfrm>
          <a:prstGeom prst="ellipse">
            <a:avLst/>
          </a:prstGeom>
          <a:solidFill>
            <a:srgbClr val="A6BF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10" name="Google Shape;185;p24">
            <a:extLst>
              <a:ext uri="{FF2B5EF4-FFF2-40B4-BE49-F238E27FC236}">
                <a16:creationId xmlns:a16="http://schemas.microsoft.com/office/drawing/2014/main" id="{4B34B01A-6D8C-2828-1FB0-780C4639CEB2}"/>
              </a:ext>
            </a:extLst>
          </p:cNvPr>
          <p:cNvGrpSpPr/>
          <p:nvPr/>
        </p:nvGrpSpPr>
        <p:grpSpPr>
          <a:xfrm rot="548993">
            <a:off x="-112697" y="6140617"/>
            <a:ext cx="1043559" cy="772287"/>
            <a:chOff x="9957437" y="1479512"/>
            <a:chExt cx="1043559" cy="772287"/>
          </a:xfrm>
        </p:grpSpPr>
        <p:sp>
          <p:nvSpPr>
            <p:cNvPr id="11" name="Google Shape;186;p24">
              <a:extLst>
                <a:ext uri="{FF2B5EF4-FFF2-40B4-BE49-F238E27FC236}">
                  <a16:creationId xmlns:a16="http://schemas.microsoft.com/office/drawing/2014/main" id="{91EB37B0-B56B-B9D0-E003-371409C46D37}"/>
                </a:ext>
              </a:extLst>
            </p:cNvPr>
            <p:cNvSpPr/>
            <p:nvPr/>
          </p:nvSpPr>
          <p:spPr>
            <a:xfrm>
              <a:off x="10014111" y="1511707"/>
              <a:ext cx="986885" cy="740092"/>
            </a:xfrm>
            <a:custGeom>
              <a:avLst/>
              <a:gdLst/>
              <a:ahLst/>
              <a:cxnLst/>
              <a:rect l="l" t="t" r="r" b="b"/>
              <a:pathLst>
                <a:path w="986885" h="740092" extrusionOk="0">
                  <a:moveTo>
                    <a:pt x="695611" y="450342"/>
                  </a:moveTo>
                  <a:lnTo>
                    <a:pt x="986885" y="368046"/>
                  </a:lnTo>
                  <a:lnTo>
                    <a:pt x="737616" y="331946"/>
                  </a:lnTo>
                  <a:lnTo>
                    <a:pt x="902875" y="194215"/>
                  </a:lnTo>
                  <a:lnTo>
                    <a:pt x="661606" y="248603"/>
                  </a:lnTo>
                  <a:lnTo>
                    <a:pt x="732091" y="52388"/>
                  </a:lnTo>
                  <a:lnTo>
                    <a:pt x="538353" y="207550"/>
                  </a:lnTo>
                  <a:lnTo>
                    <a:pt x="456152" y="0"/>
                  </a:lnTo>
                  <a:lnTo>
                    <a:pt x="408432" y="209836"/>
                  </a:lnTo>
                  <a:lnTo>
                    <a:pt x="195739" y="43529"/>
                  </a:lnTo>
                  <a:lnTo>
                    <a:pt x="306610" y="262795"/>
                  </a:lnTo>
                  <a:lnTo>
                    <a:pt x="67723" y="239363"/>
                  </a:lnTo>
                  <a:lnTo>
                    <a:pt x="251174" y="339757"/>
                  </a:lnTo>
                  <a:lnTo>
                    <a:pt x="0" y="419957"/>
                  </a:lnTo>
                  <a:lnTo>
                    <a:pt x="261556" y="437102"/>
                  </a:lnTo>
                  <a:lnTo>
                    <a:pt x="93821" y="565118"/>
                  </a:lnTo>
                  <a:lnTo>
                    <a:pt x="340805" y="506730"/>
                  </a:lnTo>
                  <a:lnTo>
                    <a:pt x="293180" y="740093"/>
                  </a:lnTo>
                  <a:lnTo>
                    <a:pt x="449294" y="550926"/>
                  </a:lnTo>
                  <a:lnTo>
                    <a:pt x="541687" y="730472"/>
                  </a:lnTo>
                  <a:lnTo>
                    <a:pt x="583121" y="548640"/>
                  </a:lnTo>
                  <a:lnTo>
                    <a:pt x="812482" y="687419"/>
                  </a:lnTo>
                  <a:lnTo>
                    <a:pt x="730948" y="544449"/>
                  </a:lnTo>
                  <a:lnTo>
                    <a:pt x="909066" y="601885"/>
                  </a:lnTo>
                  <a:lnTo>
                    <a:pt x="695611" y="450342"/>
                  </a:lnTo>
                  <a:close/>
                </a:path>
              </a:pathLst>
            </a:custGeom>
            <a:solidFill>
              <a:schemeClr val="dk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87;p24">
              <a:extLst>
                <a:ext uri="{FF2B5EF4-FFF2-40B4-BE49-F238E27FC236}">
                  <a16:creationId xmlns:a16="http://schemas.microsoft.com/office/drawing/2014/main" id="{C8ADC99D-B7CE-0E6D-F4B5-393DC1FE6FB4}"/>
                </a:ext>
              </a:extLst>
            </p:cNvPr>
            <p:cNvSpPr/>
            <p:nvPr/>
          </p:nvSpPr>
          <p:spPr>
            <a:xfrm>
              <a:off x="9957437" y="1479512"/>
              <a:ext cx="982980" cy="740092"/>
            </a:xfrm>
            <a:custGeom>
              <a:avLst/>
              <a:gdLst/>
              <a:ahLst/>
              <a:cxnLst/>
              <a:rect l="l" t="t" r="r" b="b"/>
              <a:pathLst>
                <a:path w="982980" h="740092" extrusionOk="0">
                  <a:moveTo>
                    <a:pt x="717423" y="443103"/>
                  </a:moveTo>
                  <a:lnTo>
                    <a:pt x="982980" y="368046"/>
                  </a:lnTo>
                  <a:lnTo>
                    <a:pt x="733711" y="331946"/>
                  </a:lnTo>
                  <a:lnTo>
                    <a:pt x="898970" y="194310"/>
                  </a:lnTo>
                  <a:lnTo>
                    <a:pt x="657797" y="248698"/>
                  </a:lnTo>
                  <a:lnTo>
                    <a:pt x="728186" y="52483"/>
                  </a:lnTo>
                  <a:lnTo>
                    <a:pt x="534448" y="207645"/>
                  </a:lnTo>
                  <a:lnTo>
                    <a:pt x="452342" y="0"/>
                  </a:lnTo>
                  <a:lnTo>
                    <a:pt x="404527" y="209836"/>
                  </a:lnTo>
                  <a:lnTo>
                    <a:pt x="194405" y="80772"/>
                  </a:lnTo>
                  <a:lnTo>
                    <a:pt x="302705" y="262795"/>
                  </a:lnTo>
                  <a:lnTo>
                    <a:pt x="63818" y="239363"/>
                  </a:lnTo>
                  <a:lnTo>
                    <a:pt x="247364" y="339757"/>
                  </a:lnTo>
                  <a:lnTo>
                    <a:pt x="0" y="395288"/>
                  </a:lnTo>
                  <a:lnTo>
                    <a:pt x="257746" y="437102"/>
                  </a:lnTo>
                  <a:lnTo>
                    <a:pt x="90011" y="565214"/>
                  </a:lnTo>
                  <a:lnTo>
                    <a:pt x="336995" y="506730"/>
                  </a:lnTo>
                  <a:lnTo>
                    <a:pt x="289370" y="740093"/>
                  </a:lnTo>
                  <a:lnTo>
                    <a:pt x="445389" y="551021"/>
                  </a:lnTo>
                  <a:lnTo>
                    <a:pt x="537781" y="730472"/>
                  </a:lnTo>
                  <a:lnTo>
                    <a:pt x="579215" y="548640"/>
                  </a:lnTo>
                  <a:lnTo>
                    <a:pt x="768668" y="677037"/>
                  </a:lnTo>
                  <a:lnTo>
                    <a:pt x="683228" y="491681"/>
                  </a:lnTo>
                  <a:lnTo>
                    <a:pt x="900208" y="556355"/>
                  </a:lnTo>
                  <a:lnTo>
                    <a:pt x="717423" y="44310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88;p24">
              <a:extLst>
                <a:ext uri="{FF2B5EF4-FFF2-40B4-BE49-F238E27FC236}">
                  <a16:creationId xmlns:a16="http://schemas.microsoft.com/office/drawing/2014/main" id="{712B8BA8-3122-BAD2-AF5F-2A1786F3E424}"/>
                </a:ext>
              </a:extLst>
            </p:cNvPr>
            <p:cNvSpPr/>
            <p:nvPr/>
          </p:nvSpPr>
          <p:spPr>
            <a:xfrm>
              <a:off x="9957437" y="1479512"/>
              <a:ext cx="982980" cy="740092"/>
            </a:xfrm>
            <a:custGeom>
              <a:avLst/>
              <a:gdLst/>
              <a:ahLst/>
              <a:cxnLst/>
              <a:rect l="l" t="t" r="r" b="b"/>
              <a:pathLst>
                <a:path w="982980" h="740092" extrusionOk="0">
                  <a:moveTo>
                    <a:pt x="717423" y="443103"/>
                  </a:moveTo>
                  <a:lnTo>
                    <a:pt x="982980" y="368046"/>
                  </a:lnTo>
                  <a:lnTo>
                    <a:pt x="733711" y="331946"/>
                  </a:lnTo>
                  <a:lnTo>
                    <a:pt x="898970" y="194310"/>
                  </a:lnTo>
                  <a:lnTo>
                    <a:pt x="657797" y="248698"/>
                  </a:lnTo>
                  <a:lnTo>
                    <a:pt x="728186" y="52483"/>
                  </a:lnTo>
                  <a:lnTo>
                    <a:pt x="534448" y="207645"/>
                  </a:lnTo>
                  <a:lnTo>
                    <a:pt x="452342" y="0"/>
                  </a:lnTo>
                  <a:lnTo>
                    <a:pt x="404527" y="209836"/>
                  </a:lnTo>
                  <a:lnTo>
                    <a:pt x="194405" y="80772"/>
                  </a:lnTo>
                  <a:lnTo>
                    <a:pt x="302705" y="262795"/>
                  </a:lnTo>
                  <a:lnTo>
                    <a:pt x="63818" y="239363"/>
                  </a:lnTo>
                  <a:lnTo>
                    <a:pt x="247364" y="339757"/>
                  </a:lnTo>
                  <a:lnTo>
                    <a:pt x="0" y="395288"/>
                  </a:lnTo>
                  <a:lnTo>
                    <a:pt x="257746" y="437102"/>
                  </a:lnTo>
                  <a:lnTo>
                    <a:pt x="90011" y="565214"/>
                  </a:lnTo>
                  <a:lnTo>
                    <a:pt x="336995" y="506730"/>
                  </a:lnTo>
                  <a:lnTo>
                    <a:pt x="289370" y="740093"/>
                  </a:lnTo>
                  <a:lnTo>
                    <a:pt x="445389" y="551021"/>
                  </a:lnTo>
                  <a:lnTo>
                    <a:pt x="537781" y="730472"/>
                  </a:lnTo>
                  <a:lnTo>
                    <a:pt x="579215" y="548640"/>
                  </a:lnTo>
                  <a:lnTo>
                    <a:pt x="768668" y="677037"/>
                  </a:lnTo>
                  <a:lnTo>
                    <a:pt x="683228" y="491681"/>
                  </a:lnTo>
                  <a:lnTo>
                    <a:pt x="900208" y="556355"/>
                  </a:lnTo>
                  <a:lnTo>
                    <a:pt x="717423" y="443103"/>
                  </a:lnTo>
                  <a:close/>
                </a:path>
              </a:pathLst>
            </a:custGeom>
            <a:solidFill>
              <a:srgbClr val="BF4215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" name="Google Shape;213;p24">
            <a:extLst>
              <a:ext uri="{FF2B5EF4-FFF2-40B4-BE49-F238E27FC236}">
                <a16:creationId xmlns:a16="http://schemas.microsoft.com/office/drawing/2014/main" id="{63D1FCB1-BD13-EC2C-692B-A40A9044DFE8}"/>
              </a:ext>
            </a:extLst>
          </p:cNvPr>
          <p:cNvGrpSpPr/>
          <p:nvPr/>
        </p:nvGrpSpPr>
        <p:grpSpPr>
          <a:xfrm rot="1184467">
            <a:off x="11048815" y="224002"/>
            <a:ext cx="996886" cy="546735"/>
            <a:chOff x="8931404" y="1558093"/>
            <a:chExt cx="996886" cy="546735"/>
          </a:xfrm>
        </p:grpSpPr>
        <p:grpSp>
          <p:nvGrpSpPr>
            <p:cNvPr id="15" name="Google Shape;214;p24">
              <a:extLst>
                <a:ext uri="{FF2B5EF4-FFF2-40B4-BE49-F238E27FC236}">
                  <a16:creationId xmlns:a16="http://schemas.microsoft.com/office/drawing/2014/main" id="{534E1B2A-B407-7B67-2F0C-85389B47B702}"/>
                </a:ext>
              </a:extLst>
            </p:cNvPr>
            <p:cNvGrpSpPr/>
            <p:nvPr/>
          </p:nvGrpSpPr>
          <p:grpSpPr>
            <a:xfrm>
              <a:off x="8931404" y="1558093"/>
              <a:ext cx="996886" cy="546735"/>
              <a:chOff x="8931404" y="1558093"/>
              <a:chExt cx="996886" cy="546735"/>
            </a:xfrm>
          </p:grpSpPr>
          <p:sp>
            <p:nvSpPr>
              <p:cNvPr id="22" name="Google Shape;215;p24">
                <a:extLst>
                  <a:ext uri="{FF2B5EF4-FFF2-40B4-BE49-F238E27FC236}">
                    <a16:creationId xmlns:a16="http://schemas.microsoft.com/office/drawing/2014/main" id="{95F73676-CA12-0266-94C4-F416E3129E16}"/>
                  </a:ext>
                </a:extLst>
              </p:cNvPr>
              <p:cNvSpPr/>
              <p:nvPr/>
            </p:nvSpPr>
            <p:spPr>
              <a:xfrm>
                <a:off x="9269923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1" y="546735"/>
                      <a:pt x="0" y="424344"/>
                      <a:pt x="0" y="273368"/>
                    </a:cubicBezTo>
                    <a:cubicBezTo>
                      <a:pt x="0" y="122391"/>
                      <a:pt x="122391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216;p24">
                <a:extLst>
                  <a:ext uri="{FF2B5EF4-FFF2-40B4-BE49-F238E27FC236}">
                    <a16:creationId xmlns:a16="http://schemas.microsoft.com/office/drawing/2014/main" id="{BA9D66FE-BAC2-29B9-2637-082CFCF2FED3}"/>
                  </a:ext>
                </a:extLst>
              </p:cNvPr>
              <p:cNvSpPr/>
              <p:nvPr/>
            </p:nvSpPr>
            <p:spPr>
              <a:xfrm>
                <a:off x="9381556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1" y="546735"/>
                      <a:pt x="0" y="424344"/>
                      <a:pt x="0" y="273368"/>
                    </a:cubicBezTo>
                    <a:cubicBezTo>
                      <a:pt x="0" y="122391"/>
                      <a:pt x="122391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" name="Google Shape;217;p24">
                <a:extLst>
                  <a:ext uri="{FF2B5EF4-FFF2-40B4-BE49-F238E27FC236}">
                    <a16:creationId xmlns:a16="http://schemas.microsoft.com/office/drawing/2014/main" id="{F8896330-AEDF-BCB0-3FF5-8D4662EA9C9B}"/>
                  </a:ext>
                </a:extLst>
              </p:cNvPr>
              <p:cNvSpPr/>
              <p:nvPr/>
            </p:nvSpPr>
            <p:spPr>
              <a:xfrm>
                <a:off x="8931404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1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218;p24">
                <a:extLst>
                  <a:ext uri="{FF2B5EF4-FFF2-40B4-BE49-F238E27FC236}">
                    <a16:creationId xmlns:a16="http://schemas.microsoft.com/office/drawing/2014/main" id="{0343F2C1-9951-5152-395E-441C5574FCD6}"/>
                  </a:ext>
                </a:extLst>
              </p:cNvPr>
              <p:cNvSpPr/>
              <p:nvPr/>
            </p:nvSpPr>
            <p:spPr>
              <a:xfrm>
                <a:off x="9043037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0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" name="Google Shape;219;p24">
              <a:extLst>
                <a:ext uri="{FF2B5EF4-FFF2-40B4-BE49-F238E27FC236}">
                  <a16:creationId xmlns:a16="http://schemas.microsoft.com/office/drawing/2014/main" id="{C4FD479E-D5C5-3F46-BAEE-5A054623E54F}"/>
                </a:ext>
              </a:extLst>
            </p:cNvPr>
            <p:cNvGrpSpPr/>
            <p:nvPr/>
          </p:nvGrpSpPr>
          <p:grpSpPr>
            <a:xfrm>
              <a:off x="9156480" y="1558093"/>
              <a:ext cx="546734" cy="546735"/>
              <a:chOff x="9156480" y="1558093"/>
              <a:chExt cx="546734" cy="546735"/>
            </a:xfrm>
          </p:grpSpPr>
          <p:sp>
            <p:nvSpPr>
              <p:cNvPr id="17" name="Google Shape;220;p24">
                <a:extLst>
                  <a:ext uri="{FF2B5EF4-FFF2-40B4-BE49-F238E27FC236}">
                    <a16:creationId xmlns:a16="http://schemas.microsoft.com/office/drawing/2014/main" id="{62208404-8FD9-FEC1-5A78-29647A28AB00}"/>
                  </a:ext>
                </a:extLst>
              </p:cNvPr>
              <p:cNvSpPr/>
              <p:nvPr/>
            </p:nvSpPr>
            <p:spPr>
              <a:xfrm>
                <a:off x="9156480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0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solidFill>
                <a:srgbClr val="FDE33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221;p24">
                <a:extLst>
                  <a:ext uri="{FF2B5EF4-FFF2-40B4-BE49-F238E27FC236}">
                    <a16:creationId xmlns:a16="http://schemas.microsoft.com/office/drawing/2014/main" id="{6A9F3CA3-CB02-0242-6F55-460CE9F03D7F}"/>
                  </a:ext>
                </a:extLst>
              </p:cNvPr>
              <p:cNvSpPr/>
              <p:nvPr/>
            </p:nvSpPr>
            <p:spPr>
              <a:xfrm>
                <a:off x="9156480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0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solidFill>
                <a:srgbClr val="A6BF80"/>
              </a:solidFill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222;p24">
                <a:extLst>
                  <a:ext uri="{FF2B5EF4-FFF2-40B4-BE49-F238E27FC236}">
                    <a16:creationId xmlns:a16="http://schemas.microsoft.com/office/drawing/2014/main" id="{FD287823-80D8-7ECD-5E28-F40196F7264B}"/>
                  </a:ext>
                </a:extLst>
              </p:cNvPr>
              <p:cNvSpPr/>
              <p:nvPr/>
            </p:nvSpPr>
            <p:spPr>
              <a:xfrm>
                <a:off x="9271351" y="1798885"/>
                <a:ext cx="316801" cy="230600"/>
              </a:xfrm>
              <a:custGeom>
                <a:avLst/>
                <a:gdLst/>
                <a:ahLst/>
                <a:cxnLst/>
                <a:rect l="l" t="t" r="r" b="b"/>
                <a:pathLst>
                  <a:path w="316801" h="230600" extrusionOk="0">
                    <a:moveTo>
                      <a:pt x="316802" y="0"/>
                    </a:moveTo>
                    <a:lnTo>
                      <a:pt x="316802" y="72200"/>
                    </a:lnTo>
                    <a:cubicBezTo>
                      <a:pt x="316802" y="159639"/>
                      <a:pt x="245936" y="230600"/>
                      <a:pt x="158401" y="230600"/>
                    </a:cubicBezTo>
                    <a:lnTo>
                      <a:pt x="158401" y="230600"/>
                    </a:lnTo>
                    <a:cubicBezTo>
                      <a:pt x="70961" y="230600"/>
                      <a:pt x="0" y="159734"/>
                      <a:pt x="0" y="72200"/>
                    </a:cubicBez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223;p24">
                <a:extLst>
                  <a:ext uri="{FF2B5EF4-FFF2-40B4-BE49-F238E27FC236}">
                    <a16:creationId xmlns:a16="http://schemas.microsoft.com/office/drawing/2014/main" id="{39A61264-43E1-15E8-7A1E-695F1DE0C368}"/>
                  </a:ext>
                </a:extLst>
              </p:cNvPr>
              <p:cNvSpPr/>
              <p:nvPr/>
            </p:nvSpPr>
            <p:spPr>
              <a:xfrm>
                <a:off x="9329644" y="1659249"/>
                <a:ext cx="70675" cy="172211"/>
              </a:xfrm>
              <a:custGeom>
                <a:avLst/>
                <a:gdLst/>
                <a:ahLst/>
                <a:cxnLst/>
                <a:rect l="l" t="t" r="r" b="b"/>
                <a:pathLst>
                  <a:path w="70675" h="172211" extrusionOk="0">
                    <a:moveTo>
                      <a:pt x="70676" y="86106"/>
                    </a:moveTo>
                    <a:cubicBezTo>
                      <a:pt x="70676" y="133636"/>
                      <a:pt x="54864" y="172212"/>
                      <a:pt x="35338" y="172212"/>
                    </a:cubicBezTo>
                    <a:cubicBezTo>
                      <a:pt x="15812" y="172212"/>
                      <a:pt x="0" y="133636"/>
                      <a:pt x="0" y="86106"/>
                    </a:cubicBezTo>
                    <a:cubicBezTo>
                      <a:pt x="0" y="38576"/>
                      <a:pt x="15812" y="0"/>
                      <a:pt x="35338" y="0"/>
                    </a:cubicBezTo>
                    <a:cubicBezTo>
                      <a:pt x="54864" y="0"/>
                      <a:pt x="70676" y="38576"/>
                      <a:pt x="70676" y="86106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24;p24">
                <a:extLst>
                  <a:ext uri="{FF2B5EF4-FFF2-40B4-BE49-F238E27FC236}">
                    <a16:creationId xmlns:a16="http://schemas.microsoft.com/office/drawing/2014/main" id="{9AC2C1D9-72D6-C71B-4EB8-4D3C19A45622}"/>
                  </a:ext>
                </a:extLst>
              </p:cNvPr>
              <p:cNvSpPr/>
              <p:nvPr/>
            </p:nvSpPr>
            <p:spPr>
              <a:xfrm>
                <a:off x="9459280" y="1659249"/>
                <a:ext cx="70675" cy="172211"/>
              </a:xfrm>
              <a:custGeom>
                <a:avLst/>
                <a:gdLst/>
                <a:ahLst/>
                <a:cxnLst/>
                <a:rect l="l" t="t" r="r" b="b"/>
                <a:pathLst>
                  <a:path w="70675" h="172211" extrusionOk="0">
                    <a:moveTo>
                      <a:pt x="70675" y="86106"/>
                    </a:moveTo>
                    <a:cubicBezTo>
                      <a:pt x="70675" y="133636"/>
                      <a:pt x="54864" y="172212"/>
                      <a:pt x="35338" y="172212"/>
                    </a:cubicBezTo>
                    <a:cubicBezTo>
                      <a:pt x="15812" y="172212"/>
                      <a:pt x="0" y="133636"/>
                      <a:pt x="0" y="86106"/>
                    </a:cubicBezTo>
                    <a:cubicBezTo>
                      <a:pt x="0" y="38576"/>
                      <a:pt x="15812" y="0"/>
                      <a:pt x="35338" y="0"/>
                    </a:cubicBezTo>
                    <a:cubicBezTo>
                      <a:pt x="54864" y="0"/>
                      <a:pt x="70675" y="38576"/>
                      <a:pt x="70675" y="86106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6" name="Google Shape;290;p25">
            <a:extLst>
              <a:ext uri="{FF2B5EF4-FFF2-40B4-BE49-F238E27FC236}">
                <a16:creationId xmlns:a16="http://schemas.microsoft.com/office/drawing/2014/main" id="{74FD52B0-1A9D-D10F-E1C1-06D9904D6880}"/>
              </a:ext>
            </a:extLst>
          </p:cNvPr>
          <p:cNvGrpSpPr/>
          <p:nvPr/>
        </p:nvGrpSpPr>
        <p:grpSpPr>
          <a:xfrm rot="20862059">
            <a:off x="11329421" y="6116924"/>
            <a:ext cx="799002" cy="631251"/>
            <a:chOff x="7946233" y="1488751"/>
            <a:chExt cx="867443" cy="685323"/>
          </a:xfrm>
        </p:grpSpPr>
        <p:sp>
          <p:nvSpPr>
            <p:cNvPr id="27" name="Google Shape;291;p25">
              <a:extLst>
                <a:ext uri="{FF2B5EF4-FFF2-40B4-BE49-F238E27FC236}">
                  <a16:creationId xmlns:a16="http://schemas.microsoft.com/office/drawing/2014/main" id="{5FB9FCEB-0645-CC64-79E5-F0C41BBE8248}"/>
                </a:ext>
              </a:extLst>
            </p:cNvPr>
            <p:cNvSpPr/>
            <p:nvPr/>
          </p:nvSpPr>
          <p:spPr>
            <a:xfrm>
              <a:off x="7946233" y="1569428"/>
              <a:ext cx="866108" cy="604646"/>
            </a:xfrm>
            <a:custGeom>
              <a:avLst/>
              <a:gdLst/>
              <a:ahLst/>
              <a:cxnLst/>
              <a:rect l="l" t="t" r="r" b="b"/>
              <a:pathLst>
                <a:path w="866108" h="604646" extrusionOk="0">
                  <a:moveTo>
                    <a:pt x="272320" y="529876"/>
                  </a:moveTo>
                  <a:lnTo>
                    <a:pt x="866108" y="388525"/>
                  </a:lnTo>
                  <a:lnTo>
                    <a:pt x="702659" y="0"/>
                  </a:lnTo>
                  <a:lnTo>
                    <a:pt x="186404" y="325755"/>
                  </a:lnTo>
                  <a:lnTo>
                    <a:pt x="154972" y="251079"/>
                  </a:lnTo>
                  <a:cubicBezTo>
                    <a:pt x="154972" y="251079"/>
                    <a:pt x="134684" y="381857"/>
                    <a:pt x="0" y="524351"/>
                  </a:cubicBezTo>
                  <a:cubicBezTo>
                    <a:pt x="196025" y="527685"/>
                    <a:pt x="303752" y="604647"/>
                    <a:pt x="303752" y="604647"/>
                  </a:cubicBezTo>
                  <a:lnTo>
                    <a:pt x="272320" y="529971"/>
                  </a:lnTo>
                  <a:close/>
                </a:path>
              </a:pathLst>
            </a:custGeom>
            <a:solidFill>
              <a:schemeClr val="dk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92;p25">
              <a:extLst>
                <a:ext uri="{FF2B5EF4-FFF2-40B4-BE49-F238E27FC236}">
                  <a16:creationId xmlns:a16="http://schemas.microsoft.com/office/drawing/2014/main" id="{6B0D0563-DC15-71A0-77F2-41F9CD1560B1}"/>
                </a:ext>
              </a:extLst>
            </p:cNvPr>
            <p:cNvSpPr/>
            <p:nvPr/>
          </p:nvSpPr>
          <p:spPr>
            <a:xfrm>
              <a:off x="7947472" y="1488751"/>
              <a:ext cx="866203" cy="604646"/>
            </a:xfrm>
            <a:custGeom>
              <a:avLst/>
              <a:gdLst/>
              <a:ahLst/>
              <a:cxnLst/>
              <a:rect l="l" t="t" r="r" b="b"/>
              <a:pathLst>
                <a:path w="866203" h="604646" extrusionOk="0">
                  <a:moveTo>
                    <a:pt x="272415" y="529971"/>
                  </a:moveTo>
                  <a:lnTo>
                    <a:pt x="866203" y="388620"/>
                  </a:lnTo>
                  <a:lnTo>
                    <a:pt x="702659" y="0"/>
                  </a:lnTo>
                  <a:lnTo>
                    <a:pt x="186404" y="325755"/>
                  </a:lnTo>
                  <a:lnTo>
                    <a:pt x="154972" y="251079"/>
                  </a:lnTo>
                  <a:cubicBezTo>
                    <a:pt x="154972" y="251079"/>
                    <a:pt x="134684" y="381857"/>
                    <a:pt x="0" y="524351"/>
                  </a:cubicBezTo>
                  <a:cubicBezTo>
                    <a:pt x="196024" y="527685"/>
                    <a:pt x="303752" y="604647"/>
                    <a:pt x="303752" y="604647"/>
                  </a:cubicBezTo>
                  <a:lnTo>
                    <a:pt x="272320" y="529971"/>
                  </a:lnTo>
                  <a:close/>
                </a:path>
              </a:pathLst>
            </a:custGeom>
            <a:solidFill>
              <a:srgbClr val="FF705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3;p25">
              <a:extLst>
                <a:ext uri="{FF2B5EF4-FFF2-40B4-BE49-F238E27FC236}">
                  <a16:creationId xmlns:a16="http://schemas.microsoft.com/office/drawing/2014/main" id="{F4F056CB-FF94-FB56-9CC7-C2EE670852CD}"/>
                </a:ext>
              </a:extLst>
            </p:cNvPr>
            <p:cNvSpPr/>
            <p:nvPr/>
          </p:nvSpPr>
          <p:spPr>
            <a:xfrm>
              <a:off x="7947473" y="1488751"/>
              <a:ext cx="866203" cy="604646"/>
            </a:xfrm>
            <a:custGeom>
              <a:avLst/>
              <a:gdLst/>
              <a:ahLst/>
              <a:cxnLst/>
              <a:rect l="l" t="t" r="r" b="b"/>
              <a:pathLst>
                <a:path w="866203" h="604646" extrusionOk="0">
                  <a:moveTo>
                    <a:pt x="272415" y="529971"/>
                  </a:moveTo>
                  <a:lnTo>
                    <a:pt x="866203" y="388620"/>
                  </a:lnTo>
                  <a:lnTo>
                    <a:pt x="702659" y="0"/>
                  </a:lnTo>
                  <a:lnTo>
                    <a:pt x="186404" y="325755"/>
                  </a:lnTo>
                  <a:lnTo>
                    <a:pt x="154972" y="251079"/>
                  </a:lnTo>
                  <a:cubicBezTo>
                    <a:pt x="154972" y="251079"/>
                    <a:pt x="134684" y="381857"/>
                    <a:pt x="0" y="524351"/>
                  </a:cubicBezTo>
                  <a:cubicBezTo>
                    <a:pt x="196024" y="527685"/>
                    <a:pt x="303752" y="604647"/>
                    <a:pt x="303752" y="604647"/>
                  </a:cubicBezTo>
                  <a:lnTo>
                    <a:pt x="272320" y="529971"/>
                  </a:lnTo>
                  <a:close/>
                </a:path>
              </a:pathLst>
            </a:custGeom>
            <a:solidFill>
              <a:srgbClr val="73434F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" name="Retângulo 29">
            <a:extLst>
              <a:ext uri="{FF2B5EF4-FFF2-40B4-BE49-F238E27FC236}">
                <a16:creationId xmlns:a16="http://schemas.microsoft.com/office/drawing/2014/main" id="{5FA51A1B-3A0B-34B8-352D-1D23949D61D0}"/>
              </a:ext>
            </a:extLst>
          </p:cNvPr>
          <p:cNvSpPr/>
          <p:nvPr/>
        </p:nvSpPr>
        <p:spPr>
          <a:xfrm>
            <a:off x="770563" y="905536"/>
            <a:ext cx="2192607" cy="566601"/>
          </a:xfrm>
          <a:prstGeom prst="rect">
            <a:avLst/>
          </a:prstGeom>
          <a:solidFill>
            <a:srgbClr val="A6BF80"/>
          </a:solidFill>
          <a:ln>
            <a:solidFill>
              <a:schemeClr val="tx1"/>
            </a:solidFill>
          </a:ln>
          <a:effectLst>
            <a:outerShdw dist="101600" dir="2940000" algn="ctr" rotWithShape="0">
              <a:srgbClr val="000000">
                <a:alpha val="94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Exercício 1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F4D8AD2-D6D4-2277-B433-DB75202B154D}"/>
              </a:ext>
            </a:extLst>
          </p:cNvPr>
          <p:cNvSpPr txBox="1"/>
          <p:nvPr/>
        </p:nvSpPr>
        <p:spPr>
          <a:xfrm>
            <a:off x="770563" y="2107433"/>
            <a:ext cx="55066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Considere 1,7 como aproximação para √3.</a:t>
            </a:r>
          </a:p>
        </p:txBody>
      </p:sp>
      <p:sp>
        <p:nvSpPr>
          <p:cNvPr id="35" name="Retângulo 34">
            <a:extLst>
              <a:ext uri="{FF2B5EF4-FFF2-40B4-BE49-F238E27FC236}">
                <a16:creationId xmlns:a16="http://schemas.microsoft.com/office/drawing/2014/main" id="{9F3B98E8-90AA-9D16-DEFC-127FF49E66CC}"/>
              </a:ext>
            </a:extLst>
          </p:cNvPr>
          <p:cNvSpPr/>
          <p:nvPr/>
        </p:nvSpPr>
        <p:spPr>
          <a:xfrm>
            <a:off x="1733439" y="1394617"/>
            <a:ext cx="1560258" cy="419535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  <a:effectLst>
            <a:outerShdw dist="101600" dir="2940000" algn="ctr" rotWithShape="0">
              <a:srgbClr val="000000">
                <a:alpha val="94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Resolução</a:t>
            </a:r>
          </a:p>
        </p:txBody>
      </p:sp>
      <p:sp>
        <p:nvSpPr>
          <p:cNvPr id="38" name="Elipse 37">
            <a:extLst>
              <a:ext uri="{FF2B5EF4-FFF2-40B4-BE49-F238E27FC236}">
                <a16:creationId xmlns:a16="http://schemas.microsoft.com/office/drawing/2014/main" id="{1560E8B2-55A1-4335-F89C-A0A0D504349C}"/>
              </a:ext>
            </a:extLst>
          </p:cNvPr>
          <p:cNvSpPr/>
          <p:nvPr/>
        </p:nvSpPr>
        <p:spPr>
          <a:xfrm>
            <a:off x="770563" y="3164160"/>
            <a:ext cx="2476366" cy="247636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Triângulo isósceles 36">
            <a:extLst>
              <a:ext uri="{FF2B5EF4-FFF2-40B4-BE49-F238E27FC236}">
                <a16:creationId xmlns:a16="http://schemas.microsoft.com/office/drawing/2014/main" id="{13A7FF1A-E973-568C-345D-091166A2F78F}"/>
              </a:ext>
            </a:extLst>
          </p:cNvPr>
          <p:cNvSpPr/>
          <p:nvPr/>
        </p:nvSpPr>
        <p:spPr>
          <a:xfrm>
            <a:off x="924650" y="3166342"/>
            <a:ext cx="2155021" cy="1857777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0314A973-14B6-F598-488D-F889D62BD26B}"/>
              </a:ext>
            </a:extLst>
          </p:cNvPr>
          <p:cNvSpPr txBox="1"/>
          <p:nvPr/>
        </p:nvSpPr>
        <p:spPr>
          <a:xfrm>
            <a:off x="626724" y="4928876"/>
            <a:ext cx="372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lang="pt-BR" sz="1800" dirty="0"/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72D1E8F6-E42F-823A-7F7D-36F6CBA76756}"/>
              </a:ext>
            </a:extLst>
          </p:cNvPr>
          <p:cNvSpPr txBox="1"/>
          <p:nvPr/>
        </p:nvSpPr>
        <p:spPr>
          <a:xfrm>
            <a:off x="3101469" y="4914908"/>
            <a:ext cx="372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 lang="pt-BR" sz="1800" dirty="0"/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45E2D59F-2889-40CA-88B3-F8E6DD10D41D}"/>
              </a:ext>
            </a:extLst>
          </p:cNvPr>
          <p:cNvSpPr txBox="1"/>
          <p:nvPr/>
        </p:nvSpPr>
        <p:spPr>
          <a:xfrm>
            <a:off x="1822676" y="2737232"/>
            <a:ext cx="372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lang="pt-BR" sz="1800" dirty="0"/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2CB2FCC6-75AD-F9EC-BF32-1594A5AA6ECD}"/>
              </a:ext>
            </a:extLst>
          </p:cNvPr>
          <p:cNvSpPr txBox="1"/>
          <p:nvPr/>
        </p:nvSpPr>
        <p:spPr>
          <a:xfrm>
            <a:off x="1814390" y="4392657"/>
            <a:ext cx="372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endParaRPr lang="pt-BR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CaixaDeTexto 46">
                <a:extLst>
                  <a:ext uri="{FF2B5EF4-FFF2-40B4-BE49-F238E27FC236}">
                    <a16:creationId xmlns:a16="http://schemas.microsoft.com/office/drawing/2014/main" id="{1A371BA6-954B-B2C9-4446-BF1792E79CA2}"/>
                  </a:ext>
                </a:extLst>
              </p:cNvPr>
              <p:cNvSpPr txBox="1"/>
              <p:nvPr/>
            </p:nvSpPr>
            <p:spPr>
              <a:xfrm>
                <a:off x="3987949" y="2779639"/>
                <a:ext cx="1304369" cy="90178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8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𝑟</m:t>
                      </m:r>
                      <m:r>
                        <a:rPr lang="pt-BR" sz="28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=</m:t>
                      </m:r>
                      <m:f>
                        <m:fPr>
                          <m:ctrlPr>
                            <a:rPr lang="pt-BR" sz="28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fPr>
                        <m:num>
                          <m:r>
                            <a:rPr lang="pt-BR" sz="28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2</m:t>
                          </m:r>
                        </m:num>
                        <m:den>
                          <m:r>
                            <a:rPr lang="pt-BR" sz="28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3</m:t>
                          </m:r>
                        </m:den>
                      </m:f>
                      <m:r>
                        <a:rPr lang="pt-BR" sz="28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h</m:t>
                      </m:r>
                    </m:oMath>
                  </m:oMathPara>
                </a14:m>
                <a:endParaRPr lang="pt-BR" sz="2800" dirty="0">
                  <a:solidFill>
                    <a:schemeClr val="dk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endParaRPr>
              </a:p>
            </p:txBody>
          </p:sp>
        </mc:Choice>
        <mc:Fallback xmlns="">
          <p:sp>
            <p:nvSpPr>
              <p:cNvPr id="47" name="CaixaDeTexto 46">
                <a:extLst>
                  <a:ext uri="{FF2B5EF4-FFF2-40B4-BE49-F238E27FC236}">
                    <a16:creationId xmlns:a16="http://schemas.microsoft.com/office/drawing/2014/main" id="{1A371BA6-954B-B2C9-4446-BF1792E79C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7949" y="2779639"/>
                <a:ext cx="1304369" cy="90178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9" name="Conector reto 48">
            <a:extLst>
              <a:ext uri="{FF2B5EF4-FFF2-40B4-BE49-F238E27FC236}">
                <a16:creationId xmlns:a16="http://schemas.microsoft.com/office/drawing/2014/main" id="{00D7F7AC-860B-ACFA-B3E0-F51F3C0785CF}"/>
              </a:ext>
            </a:extLst>
          </p:cNvPr>
          <p:cNvCxnSpPr>
            <a:cxnSpLocks/>
          </p:cNvCxnSpPr>
          <p:nvPr/>
        </p:nvCxnSpPr>
        <p:spPr>
          <a:xfrm>
            <a:off x="2000460" y="3156476"/>
            <a:ext cx="0" cy="1236181"/>
          </a:xfrm>
          <a:prstGeom prst="line">
            <a:avLst/>
          </a:prstGeom>
          <a:ln w="25400">
            <a:solidFill>
              <a:srgbClr val="7030A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090EF8EE-A224-6033-A6AE-B00E2978CF65}"/>
              </a:ext>
            </a:extLst>
          </p:cNvPr>
          <p:cNvSpPr txBox="1"/>
          <p:nvPr/>
        </p:nvSpPr>
        <p:spPr>
          <a:xfrm>
            <a:off x="1996927" y="3578260"/>
            <a:ext cx="372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endParaRPr lang="pt-BR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CaixaDeTexto 51">
                <a:extLst>
                  <a:ext uri="{FF2B5EF4-FFF2-40B4-BE49-F238E27FC236}">
                    <a16:creationId xmlns:a16="http://schemas.microsoft.com/office/drawing/2014/main" id="{856FCF88-78A5-C052-E95A-60D13BE2F54A}"/>
                  </a:ext>
                </a:extLst>
              </p:cNvPr>
              <p:cNvSpPr txBox="1"/>
              <p:nvPr/>
            </p:nvSpPr>
            <p:spPr>
              <a:xfrm>
                <a:off x="5513634" y="2779639"/>
                <a:ext cx="1487179" cy="99591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8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h</m:t>
                      </m:r>
                      <m:r>
                        <a:rPr lang="pt-BR" sz="28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=</m:t>
                      </m:r>
                      <m:f>
                        <m:fPr>
                          <m:ctrlPr>
                            <a:rPr lang="pt-BR" sz="28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fPr>
                        <m:num>
                          <m:r>
                            <a:rPr lang="pt-BR" sz="28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𝐿</m:t>
                          </m:r>
                          <m:rad>
                            <m:radPr>
                              <m:degHide m:val="on"/>
                              <m:ctrlPr>
                                <a:rPr lang="pt-BR" sz="2800" b="0" i="1" smtClean="0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  <a:sym typeface="Calibri"/>
                                </a:rPr>
                              </m:ctrlPr>
                            </m:radPr>
                            <m:deg/>
                            <m:e>
                              <m:r>
                                <a:rPr lang="pt-BR" sz="2800" b="0" i="1" smtClean="0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  <a:sym typeface="Calibri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pt-BR" sz="28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pt-BR" sz="2800" dirty="0">
                  <a:solidFill>
                    <a:schemeClr val="dk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endParaRPr>
              </a:p>
            </p:txBody>
          </p:sp>
        </mc:Choice>
        <mc:Fallback xmlns="">
          <p:sp>
            <p:nvSpPr>
              <p:cNvPr id="52" name="CaixaDeTexto 51">
                <a:extLst>
                  <a:ext uri="{FF2B5EF4-FFF2-40B4-BE49-F238E27FC236}">
                    <a16:creationId xmlns:a16="http://schemas.microsoft.com/office/drawing/2014/main" id="{856FCF88-78A5-C052-E95A-60D13BE2F5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634" y="2779639"/>
                <a:ext cx="1487179" cy="99591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CaixaDeTexto 30">
                <a:extLst>
                  <a:ext uri="{FF2B5EF4-FFF2-40B4-BE49-F238E27FC236}">
                    <a16:creationId xmlns:a16="http://schemas.microsoft.com/office/drawing/2014/main" id="{6242A0CE-E2F1-451C-AED4-19118EC5B671}"/>
                  </a:ext>
                </a:extLst>
              </p:cNvPr>
              <p:cNvSpPr txBox="1"/>
              <p:nvPr/>
            </p:nvSpPr>
            <p:spPr>
              <a:xfrm>
                <a:off x="3987949" y="3886292"/>
                <a:ext cx="1657771" cy="86934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𝑟</m:t>
                      </m:r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=</m:t>
                      </m:r>
                      <m:f>
                        <m:fPr>
                          <m:ctrlP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fPr>
                        <m:num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2</m:t>
                          </m:r>
                        </m:num>
                        <m:den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3</m:t>
                          </m:r>
                        </m:den>
                      </m:f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.</m:t>
                      </m:r>
                      <m:f>
                        <m:fPr>
                          <m:ctrlP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fPr>
                        <m:num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𝐿</m:t>
                          </m:r>
                          <m:rad>
                            <m:radPr>
                              <m:degHide m:val="on"/>
                              <m:ctrlPr>
                                <a:rPr lang="pt-BR" sz="2400" b="0" i="1" smtClean="0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  <a:sym typeface="Calibri"/>
                                </a:rPr>
                              </m:ctrlPr>
                            </m:radPr>
                            <m:deg/>
                            <m:e>
                              <m:r>
                                <a:rPr lang="pt-BR" sz="2400" b="0" i="1" smtClean="0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  <a:sym typeface="Calibri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pt-BR" sz="2400" dirty="0">
                  <a:solidFill>
                    <a:schemeClr val="dk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endParaRPr>
              </a:p>
            </p:txBody>
          </p:sp>
        </mc:Choice>
        <mc:Fallback xmlns="">
          <p:sp>
            <p:nvSpPr>
              <p:cNvPr id="31" name="CaixaDeTexto 30">
                <a:extLst>
                  <a:ext uri="{FF2B5EF4-FFF2-40B4-BE49-F238E27FC236}">
                    <a16:creationId xmlns:a16="http://schemas.microsoft.com/office/drawing/2014/main" id="{6242A0CE-E2F1-451C-AED4-19118EC5B6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7949" y="3886292"/>
                <a:ext cx="1657771" cy="8693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CaixaDeTexto 31">
                <a:extLst>
                  <a:ext uri="{FF2B5EF4-FFF2-40B4-BE49-F238E27FC236}">
                    <a16:creationId xmlns:a16="http://schemas.microsoft.com/office/drawing/2014/main" id="{82237DA6-AB35-77FA-3A81-69F504EA0243}"/>
                  </a:ext>
                </a:extLst>
              </p:cNvPr>
              <p:cNvSpPr txBox="1"/>
              <p:nvPr/>
            </p:nvSpPr>
            <p:spPr>
              <a:xfrm>
                <a:off x="3987950" y="4866372"/>
                <a:ext cx="1658988" cy="86934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𝑟</m:t>
                      </m:r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=</m:t>
                      </m:r>
                      <m:f>
                        <m:fPr>
                          <m:ctrlP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fPr>
                        <m:num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𝐿</m:t>
                          </m:r>
                          <m:rad>
                            <m:radPr>
                              <m:degHide m:val="on"/>
                              <m:ctrlPr>
                                <a:rPr lang="pt-BR" sz="2400" b="0" i="1" smtClean="0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  <a:sym typeface="Calibri"/>
                                </a:rPr>
                              </m:ctrlPr>
                            </m:radPr>
                            <m:deg/>
                            <m:e>
                              <m:r>
                                <a:rPr lang="pt-BR" sz="2400" b="0" i="1" smtClean="0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  <a:sym typeface="Calibri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3</m:t>
                          </m:r>
                        </m:den>
                      </m:f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⇒</m:t>
                      </m:r>
                    </m:oMath>
                  </m:oMathPara>
                </a14:m>
                <a:endParaRPr lang="pt-BR" sz="2400" dirty="0">
                  <a:solidFill>
                    <a:schemeClr val="dk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endParaRPr>
              </a:p>
            </p:txBody>
          </p:sp>
        </mc:Choice>
        <mc:Fallback xmlns="">
          <p:sp>
            <p:nvSpPr>
              <p:cNvPr id="32" name="CaixaDeTexto 31">
                <a:extLst>
                  <a:ext uri="{FF2B5EF4-FFF2-40B4-BE49-F238E27FC236}">
                    <a16:creationId xmlns:a16="http://schemas.microsoft.com/office/drawing/2014/main" id="{82237DA6-AB35-77FA-3A81-69F504EA02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7950" y="4866372"/>
                <a:ext cx="1658988" cy="8693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CaixaDeTexto 32">
                <a:extLst>
                  <a:ext uri="{FF2B5EF4-FFF2-40B4-BE49-F238E27FC236}">
                    <a16:creationId xmlns:a16="http://schemas.microsoft.com/office/drawing/2014/main" id="{62A5140D-3F9B-4869-1544-C642BB6A7572}"/>
                  </a:ext>
                </a:extLst>
              </p:cNvPr>
              <p:cNvSpPr txBox="1"/>
              <p:nvPr/>
            </p:nvSpPr>
            <p:spPr>
              <a:xfrm>
                <a:off x="5809281" y="4866372"/>
                <a:ext cx="1890322" cy="86934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𝑟</m:t>
                      </m:r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=</m:t>
                      </m:r>
                      <m:f>
                        <m:fPr>
                          <m:ctrlP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fPr>
                        <m:num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30</m:t>
                          </m:r>
                          <m:rad>
                            <m:radPr>
                              <m:degHide m:val="on"/>
                              <m:ctrlPr>
                                <a:rPr lang="pt-BR" sz="2400" b="0" i="1" smtClean="0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  <a:sym typeface="Calibri"/>
                                </a:rPr>
                              </m:ctrlPr>
                            </m:radPr>
                            <m:deg/>
                            <m:e>
                              <m:r>
                                <a:rPr lang="pt-BR" sz="2400" b="0" i="1" smtClean="0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  <a:sym typeface="Calibri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3</m:t>
                          </m:r>
                        </m:den>
                      </m:f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⇒</m:t>
                      </m:r>
                    </m:oMath>
                  </m:oMathPara>
                </a14:m>
                <a:endParaRPr lang="pt-BR" sz="2400" dirty="0">
                  <a:solidFill>
                    <a:schemeClr val="dk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endParaRPr>
              </a:p>
            </p:txBody>
          </p:sp>
        </mc:Choice>
        <mc:Fallback xmlns="">
          <p:sp>
            <p:nvSpPr>
              <p:cNvPr id="33" name="CaixaDeTexto 32">
                <a:extLst>
                  <a:ext uri="{FF2B5EF4-FFF2-40B4-BE49-F238E27FC236}">
                    <a16:creationId xmlns:a16="http://schemas.microsoft.com/office/drawing/2014/main" id="{62A5140D-3F9B-4869-1544-C642BB6A75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9281" y="4866372"/>
                <a:ext cx="1890322" cy="8693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CaixaDeTexto 33">
                <a:extLst>
                  <a:ext uri="{FF2B5EF4-FFF2-40B4-BE49-F238E27FC236}">
                    <a16:creationId xmlns:a16="http://schemas.microsoft.com/office/drawing/2014/main" id="{08AB7561-9655-CF3A-F8DB-4F7971EC8CBD}"/>
                  </a:ext>
                </a:extLst>
              </p:cNvPr>
              <p:cNvSpPr txBox="1"/>
              <p:nvPr/>
            </p:nvSpPr>
            <p:spPr>
              <a:xfrm>
                <a:off x="7861946" y="5048440"/>
                <a:ext cx="1890322" cy="50520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𝑟</m:t>
                      </m:r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=10</m:t>
                      </m:r>
                      <m:rad>
                        <m:radPr>
                          <m:degHide m:val="on"/>
                          <m:ctrlP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</m:ctrlPr>
                        </m:radPr>
                        <m:deg/>
                        <m:e>
                          <m:r>
                            <a:rPr lang="pt-BR" sz="2400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Calibri"/>
                            </a:rPr>
                            <m:t>3</m:t>
                          </m:r>
                        </m:e>
                      </m:rad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⇒</m:t>
                      </m:r>
                    </m:oMath>
                  </m:oMathPara>
                </a14:m>
                <a:endParaRPr lang="pt-BR" sz="2400" dirty="0">
                  <a:solidFill>
                    <a:schemeClr val="dk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endParaRPr>
              </a:p>
            </p:txBody>
          </p:sp>
        </mc:Choice>
        <mc:Fallback xmlns="">
          <p:sp>
            <p:nvSpPr>
              <p:cNvPr id="34" name="CaixaDeTexto 33">
                <a:extLst>
                  <a:ext uri="{FF2B5EF4-FFF2-40B4-BE49-F238E27FC236}">
                    <a16:creationId xmlns:a16="http://schemas.microsoft.com/office/drawing/2014/main" id="{08AB7561-9655-CF3A-F8DB-4F7971EC8C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1946" y="5048440"/>
                <a:ext cx="1890322" cy="50520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CaixaDeTexto 41">
                <a:extLst>
                  <a:ext uri="{FF2B5EF4-FFF2-40B4-BE49-F238E27FC236}">
                    <a16:creationId xmlns:a16="http://schemas.microsoft.com/office/drawing/2014/main" id="{C0DF71B6-5210-8883-497D-F10637394B79}"/>
                  </a:ext>
                </a:extLst>
              </p:cNvPr>
              <p:cNvSpPr txBox="1"/>
              <p:nvPr/>
            </p:nvSpPr>
            <p:spPr>
              <a:xfrm>
                <a:off x="9899797" y="5048440"/>
                <a:ext cx="1665479" cy="46166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𝑟</m:t>
                      </m:r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=10. 1,7</m:t>
                      </m:r>
                    </m:oMath>
                  </m:oMathPara>
                </a14:m>
                <a:endParaRPr lang="pt-BR" sz="2400" dirty="0">
                  <a:solidFill>
                    <a:schemeClr val="dk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endParaRPr>
              </a:p>
            </p:txBody>
          </p:sp>
        </mc:Choice>
        <mc:Fallback xmlns="">
          <p:sp>
            <p:nvSpPr>
              <p:cNvPr id="42" name="CaixaDeTexto 41">
                <a:extLst>
                  <a:ext uri="{FF2B5EF4-FFF2-40B4-BE49-F238E27FC236}">
                    <a16:creationId xmlns:a16="http://schemas.microsoft.com/office/drawing/2014/main" id="{C0DF71B6-5210-8883-497D-F10637394B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99797" y="5048440"/>
                <a:ext cx="1665479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CaixaDeTexto 42">
                <a:extLst>
                  <a:ext uri="{FF2B5EF4-FFF2-40B4-BE49-F238E27FC236}">
                    <a16:creationId xmlns:a16="http://schemas.microsoft.com/office/drawing/2014/main" id="{0049E1F4-0E9A-7A67-0334-1B9F748C44C3}"/>
                  </a:ext>
                </a:extLst>
              </p:cNvPr>
              <p:cNvSpPr txBox="1"/>
              <p:nvPr/>
            </p:nvSpPr>
            <p:spPr>
              <a:xfrm>
                <a:off x="8978289" y="5733410"/>
                <a:ext cx="1558414" cy="461665"/>
              </a:xfrm>
              <a:prstGeom prst="rect">
                <a:avLst/>
              </a:prstGeom>
              <a:solidFill>
                <a:srgbClr val="A6BF80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𝑟</m:t>
                      </m:r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=17</m:t>
                      </m:r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𝑐𝑚</m:t>
                      </m:r>
                    </m:oMath>
                  </m:oMathPara>
                </a14:m>
                <a:endParaRPr lang="pt-BR" sz="2400" dirty="0">
                  <a:solidFill>
                    <a:schemeClr val="dk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endParaRPr>
              </a:p>
            </p:txBody>
          </p:sp>
        </mc:Choice>
        <mc:Fallback xmlns="">
          <p:sp>
            <p:nvSpPr>
              <p:cNvPr id="43" name="CaixaDeTexto 42">
                <a:extLst>
                  <a:ext uri="{FF2B5EF4-FFF2-40B4-BE49-F238E27FC236}">
                    <a16:creationId xmlns:a16="http://schemas.microsoft.com/office/drawing/2014/main" id="{0049E1F4-0E9A-7A67-0334-1B9F748C44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8289" y="5733410"/>
                <a:ext cx="1558414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CaixaDeTexto 43">
            <a:extLst>
              <a:ext uri="{FF2B5EF4-FFF2-40B4-BE49-F238E27FC236}">
                <a16:creationId xmlns:a16="http://schemas.microsoft.com/office/drawing/2014/main" id="{7A36E45E-029F-9274-9B32-3C6BAACD0605}"/>
              </a:ext>
            </a:extLst>
          </p:cNvPr>
          <p:cNvSpPr txBox="1"/>
          <p:nvPr/>
        </p:nvSpPr>
        <p:spPr>
          <a:xfrm>
            <a:off x="924650" y="3677186"/>
            <a:ext cx="749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30cm</a:t>
            </a:r>
          </a:p>
        </p:txBody>
      </p:sp>
    </p:spTree>
    <p:extLst>
      <p:ext uri="{BB962C8B-B14F-4D97-AF65-F5344CB8AC3E}">
        <p14:creationId xmlns:p14="http://schemas.microsoft.com/office/powerpoint/2010/main" val="2995532300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091 -0.01829 L -2.5E-6 1.48148E-6 Z " pathEditMode="relative" rAng="0" ptsTypes="AAA">
                                      <p:cBhvr>
                                        <p:cTn id="6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" y="-926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091 -0.01829 L -2.5E-6 1.48148E-6 Z " pathEditMode="relative" rAng="0" ptsTypes="AAA">
                                      <p:cBhvr>
                                        <p:cTn id="8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" y="-92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091 -0.01829 L -2.5E-6 1.48148E-6 Z " pathEditMode="relative" rAng="0" ptsTypes="AAA">
                                      <p:cBhvr>
                                        <p:cTn id="10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" y="-926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0"/>
                            </p:stCondLst>
                            <p:childTnLst>
                              <p:par>
                                <p:cTn id="6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000"/>
                            </p:stCondLst>
                            <p:childTnLst>
                              <p:par>
                                <p:cTn id="6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500"/>
                            </p:stCondLst>
                            <p:childTnLst>
                              <p:par>
                                <p:cTn id="7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2" grpId="0"/>
      <p:bldP spid="35" grpId="0" animBg="1"/>
      <p:bldP spid="38" grpId="0" animBg="1"/>
      <p:bldP spid="37" grpId="0" animBg="1"/>
      <p:bldP spid="39" grpId="0"/>
      <p:bldP spid="40" grpId="0"/>
      <p:bldP spid="41" grpId="0"/>
      <p:bldP spid="46" grpId="0"/>
      <p:bldP spid="47" grpId="0" animBg="1"/>
      <p:bldP spid="50" grpId="0"/>
      <p:bldP spid="52" grpId="0" animBg="1"/>
      <p:bldP spid="31" grpId="0" animBg="1"/>
      <p:bldP spid="32" grpId="0" animBg="1"/>
      <p:bldP spid="33" grpId="0" animBg="1"/>
      <p:bldP spid="34" grpId="0" animBg="1"/>
      <p:bldP spid="42" grpId="0" animBg="1"/>
      <p:bldP spid="43" grpId="0" animBg="1"/>
      <p:bldP spid="4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8328A8B0-4A88-C342-BC8A-975229DC53B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162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D6B9D950-502A-FA34-4A40-B651A064FCAE}"/>
              </a:ext>
            </a:extLst>
          </p:cNvPr>
          <p:cNvSpPr/>
          <p:nvPr/>
        </p:nvSpPr>
        <p:spPr>
          <a:xfrm>
            <a:off x="330527" y="223305"/>
            <a:ext cx="11591925" cy="6381750"/>
          </a:xfrm>
          <a:prstGeom prst="roundRect">
            <a:avLst>
              <a:gd name="adj" fmla="val 4419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1D03AC66-965A-F110-F808-866E6D5F0D73}"/>
              </a:ext>
            </a:extLst>
          </p:cNvPr>
          <p:cNvSpPr/>
          <p:nvPr/>
        </p:nvSpPr>
        <p:spPr>
          <a:xfrm>
            <a:off x="409944" y="342991"/>
            <a:ext cx="11372112" cy="32405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504C94ED-155D-9FD0-C77F-2F9C34F5C3D5}"/>
              </a:ext>
            </a:extLst>
          </p:cNvPr>
          <p:cNvSpPr/>
          <p:nvPr/>
        </p:nvSpPr>
        <p:spPr>
          <a:xfrm>
            <a:off x="626724" y="425450"/>
            <a:ext cx="143839" cy="143839"/>
          </a:xfrm>
          <a:prstGeom prst="ellipse">
            <a:avLst/>
          </a:prstGeom>
          <a:solidFill>
            <a:srgbClr val="A6BF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A43C9160-9788-7515-43A4-FFEF7570ACE6}"/>
              </a:ext>
            </a:extLst>
          </p:cNvPr>
          <p:cNvSpPr/>
          <p:nvPr/>
        </p:nvSpPr>
        <p:spPr>
          <a:xfrm>
            <a:off x="866267" y="429801"/>
            <a:ext cx="143839" cy="143839"/>
          </a:xfrm>
          <a:prstGeom prst="ellipse">
            <a:avLst/>
          </a:prstGeom>
          <a:solidFill>
            <a:srgbClr val="A6BF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123EF1AD-E8D5-3FC0-8D28-7394B9F57CD7}"/>
              </a:ext>
            </a:extLst>
          </p:cNvPr>
          <p:cNvSpPr/>
          <p:nvPr/>
        </p:nvSpPr>
        <p:spPr>
          <a:xfrm>
            <a:off x="1105810" y="430049"/>
            <a:ext cx="143839" cy="143839"/>
          </a:xfrm>
          <a:prstGeom prst="ellipse">
            <a:avLst/>
          </a:prstGeom>
          <a:solidFill>
            <a:srgbClr val="A6BF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10" name="Google Shape;185;p24">
            <a:extLst>
              <a:ext uri="{FF2B5EF4-FFF2-40B4-BE49-F238E27FC236}">
                <a16:creationId xmlns:a16="http://schemas.microsoft.com/office/drawing/2014/main" id="{4B34B01A-6D8C-2828-1FB0-780C4639CEB2}"/>
              </a:ext>
            </a:extLst>
          </p:cNvPr>
          <p:cNvGrpSpPr/>
          <p:nvPr/>
        </p:nvGrpSpPr>
        <p:grpSpPr>
          <a:xfrm rot="548993">
            <a:off x="-112697" y="6140617"/>
            <a:ext cx="1043559" cy="772287"/>
            <a:chOff x="9957437" y="1479512"/>
            <a:chExt cx="1043559" cy="772287"/>
          </a:xfrm>
        </p:grpSpPr>
        <p:sp>
          <p:nvSpPr>
            <p:cNvPr id="11" name="Google Shape;186;p24">
              <a:extLst>
                <a:ext uri="{FF2B5EF4-FFF2-40B4-BE49-F238E27FC236}">
                  <a16:creationId xmlns:a16="http://schemas.microsoft.com/office/drawing/2014/main" id="{91EB37B0-B56B-B9D0-E003-371409C46D37}"/>
                </a:ext>
              </a:extLst>
            </p:cNvPr>
            <p:cNvSpPr/>
            <p:nvPr/>
          </p:nvSpPr>
          <p:spPr>
            <a:xfrm>
              <a:off x="10014111" y="1511707"/>
              <a:ext cx="986885" cy="740092"/>
            </a:xfrm>
            <a:custGeom>
              <a:avLst/>
              <a:gdLst/>
              <a:ahLst/>
              <a:cxnLst/>
              <a:rect l="l" t="t" r="r" b="b"/>
              <a:pathLst>
                <a:path w="986885" h="740092" extrusionOk="0">
                  <a:moveTo>
                    <a:pt x="695611" y="450342"/>
                  </a:moveTo>
                  <a:lnTo>
                    <a:pt x="986885" y="368046"/>
                  </a:lnTo>
                  <a:lnTo>
                    <a:pt x="737616" y="331946"/>
                  </a:lnTo>
                  <a:lnTo>
                    <a:pt x="902875" y="194215"/>
                  </a:lnTo>
                  <a:lnTo>
                    <a:pt x="661606" y="248603"/>
                  </a:lnTo>
                  <a:lnTo>
                    <a:pt x="732091" y="52388"/>
                  </a:lnTo>
                  <a:lnTo>
                    <a:pt x="538353" y="207550"/>
                  </a:lnTo>
                  <a:lnTo>
                    <a:pt x="456152" y="0"/>
                  </a:lnTo>
                  <a:lnTo>
                    <a:pt x="408432" y="209836"/>
                  </a:lnTo>
                  <a:lnTo>
                    <a:pt x="195739" y="43529"/>
                  </a:lnTo>
                  <a:lnTo>
                    <a:pt x="306610" y="262795"/>
                  </a:lnTo>
                  <a:lnTo>
                    <a:pt x="67723" y="239363"/>
                  </a:lnTo>
                  <a:lnTo>
                    <a:pt x="251174" y="339757"/>
                  </a:lnTo>
                  <a:lnTo>
                    <a:pt x="0" y="419957"/>
                  </a:lnTo>
                  <a:lnTo>
                    <a:pt x="261556" y="437102"/>
                  </a:lnTo>
                  <a:lnTo>
                    <a:pt x="93821" y="565118"/>
                  </a:lnTo>
                  <a:lnTo>
                    <a:pt x="340805" y="506730"/>
                  </a:lnTo>
                  <a:lnTo>
                    <a:pt x="293180" y="740093"/>
                  </a:lnTo>
                  <a:lnTo>
                    <a:pt x="449294" y="550926"/>
                  </a:lnTo>
                  <a:lnTo>
                    <a:pt x="541687" y="730472"/>
                  </a:lnTo>
                  <a:lnTo>
                    <a:pt x="583121" y="548640"/>
                  </a:lnTo>
                  <a:lnTo>
                    <a:pt x="812482" y="687419"/>
                  </a:lnTo>
                  <a:lnTo>
                    <a:pt x="730948" y="544449"/>
                  </a:lnTo>
                  <a:lnTo>
                    <a:pt x="909066" y="601885"/>
                  </a:lnTo>
                  <a:lnTo>
                    <a:pt x="695611" y="450342"/>
                  </a:lnTo>
                  <a:close/>
                </a:path>
              </a:pathLst>
            </a:custGeom>
            <a:solidFill>
              <a:schemeClr val="dk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87;p24">
              <a:extLst>
                <a:ext uri="{FF2B5EF4-FFF2-40B4-BE49-F238E27FC236}">
                  <a16:creationId xmlns:a16="http://schemas.microsoft.com/office/drawing/2014/main" id="{C8ADC99D-B7CE-0E6D-F4B5-393DC1FE6FB4}"/>
                </a:ext>
              </a:extLst>
            </p:cNvPr>
            <p:cNvSpPr/>
            <p:nvPr/>
          </p:nvSpPr>
          <p:spPr>
            <a:xfrm>
              <a:off x="9957437" y="1479512"/>
              <a:ext cx="982980" cy="740092"/>
            </a:xfrm>
            <a:custGeom>
              <a:avLst/>
              <a:gdLst/>
              <a:ahLst/>
              <a:cxnLst/>
              <a:rect l="l" t="t" r="r" b="b"/>
              <a:pathLst>
                <a:path w="982980" h="740092" extrusionOk="0">
                  <a:moveTo>
                    <a:pt x="717423" y="443103"/>
                  </a:moveTo>
                  <a:lnTo>
                    <a:pt x="982980" y="368046"/>
                  </a:lnTo>
                  <a:lnTo>
                    <a:pt x="733711" y="331946"/>
                  </a:lnTo>
                  <a:lnTo>
                    <a:pt x="898970" y="194310"/>
                  </a:lnTo>
                  <a:lnTo>
                    <a:pt x="657797" y="248698"/>
                  </a:lnTo>
                  <a:lnTo>
                    <a:pt x="728186" y="52483"/>
                  </a:lnTo>
                  <a:lnTo>
                    <a:pt x="534448" y="207645"/>
                  </a:lnTo>
                  <a:lnTo>
                    <a:pt x="452342" y="0"/>
                  </a:lnTo>
                  <a:lnTo>
                    <a:pt x="404527" y="209836"/>
                  </a:lnTo>
                  <a:lnTo>
                    <a:pt x="194405" y="80772"/>
                  </a:lnTo>
                  <a:lnTo>
                    <a:pt x="302705" y="262795"/>
                  </a:lnTo>
                  <a:lnTo>
                    <a:pt x="63818" y="239363"/>
                  </a:lnTo>
                  <a:lnTo>
                    <a:pt x="247364" y="339757"/>
                  </a:lnTo>
                  <a:lnTo>
                    <a:pt x="0" y="395288"/>
                  </a:lnTo>
                  <a:lnTo>
                    <a:pt x="257746" y="437102"/>
                  </a:lnTo>
                  <a:lnTo>
                    <a:pt x="90011" y="565214"/>
                  </a:lnTo>
                  <a:lnTo>
                    <a:pt x="336995" y="506730"/>
                  </a:lnTo>
                  <a:lnTo>
                    <a:pt x="289370" y="740093"/>
                  </a:lnTo>
                  <a:lnTo>
                    <a:pt x="445389" y="551021"/>
                  </a:lnTo>
                  <a:lnTo>
                    <a:pt x="537781" y="730472"/>
                  </a:lnTo>
                  <a:lnTo>
                    <a:pt x="579215" y="548640"/>
                  </a:lnTo>
                  <a:lnTo>
                    <a:pt x="768668" y="677037"/>
                  </a:lnTo>
                  <a:lnTo>
                    <a:pt x="683228" y="491681"/>
                  </a:lnTo>
                  <a:lnTo>
                    <a:pt x="900208" y="556355"/>
                  </a:lnTo>
                  <a:lnTo>
                    <a:pt x="717423" y="44310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88;p24">
              <a:extLst>
                <a:ext uri="{FF2B5EF4-FFF2-40B4-BE49-F238E27FC236}">
                  <a16:creationId xmlns:a16="http://schemas.microsoft.com/office/drawing/2014/main" id="{712B8BA8-3122-BAD2-AF5F-2A1786F3E424}"/>
                </a:ext>
              </a:extLst>
            </p:cNvPr>
            <p:cNvSpPr/>
            <p:nvPr/>
          </p:nvSpPr>
          <p:spPr>
            <a:xfrm>
              <a:off x="9957437" y="1479512"/>
              <a:ext cx="982980" cy="740092"/>
            </a:xfrm>
            <a:custGeom>
              <a:avLst/>
              <a:gdLst/>
              <a:ahLst/>
              <a:cxnLst/>
              <a:rect l="l" t="t" r="r" b="b"/>
              <a:pathLst>
                <a:path w="982980" h="740092" extrusionOk="0">
                  <a:moveTo>
                    <a:pt x="717423" y="443103"/>
                  </a:moveTo>
                  <a:lnTo>
                    <a:pt x="982980" y="368046"/>
                  </a:lnTo>
                  <a:lnTo>
                    <a:pt x="733711" y="331946"/>
                  </a:lnTo>
                  <a:lnTo>
                    <a:pt x="898970" y="194310"/>
                  </a:lnTo>
                  <a:lnTo>
                    <a:pt x="657797" y="248698"/>
                  </a:lnTo>
                  <a:lnTo>
                    <a:pt x="728186" y="52483"/>
                  </a:lnTo>
                  <a:lnTo>
                    <a:pt x="534448" y="207645"/>
                  </a:lnTo>
                  <a:lnTo>
                    <a:pt x="452342" y="0"/>
                  </a:lnTo>
                  <a:lnTo>
                    <a:pt x="404527" y="209836"/>
                  </a:lnTo>
                  <a:lnTo>
                    <a:pt x="194405" y="80772"/>
                  </a:lnTo>
                  <a:lnTo>
                    <a:pt x="302705" y="262795"/>
                  </a:lnTo>
                  <a:lnTo>
                    <a:pt x="63818" y="239363"/>
                  </a:lnTo>
                  <a:lnTo>
                    <a:pt x="247364" y="339757"/>
                  </a:lnTo>
                  <a:lnTo>
                    <a:pt x="0" y="395288"/>
                  </a:lnTo>
                  <a:lnTo>
                    <a:pt x="257746" y="437102"/>
                  </a:lnTo>
                  <a:lnTo>
                    <a:pt x="90011" y="565214"/>
                  </a:lnTo>
                  <a:lnTo>
                    <a:pt x="336995" y="506730"/>
                  </a:lnTo>
                  <a:lnTo>
                    <a:pt x="289370" y="740093"/>
                  </a:lnTo>
                  <a:lnTo>
                    <a:pt x="445389" y="551021"/>
                  </a:lnTo>
                  <a:lnTo>
                    <a:pt x="537781" y="730472"/>
                  </a:lnTo>
                  <a:lnTo>
                    <a:pt x="579215" y="548640"/>
                  </a:lnTo>
                  <a:lnTo>
                    <a:pt x="768668" y="677037"/>
                  </a:lnTo>
                  <a:lnTo>
                    <a:pt x="683228" y="491681"/>
                  </a:lnTo>
                  <a:lnTo>
                    <a:pt x="900208" y="556355"/>
                  </a:lnTo>
                  <a:lnTo>
                    <a:pt x="717423" y="443103"/>
                  </a:lnTo>
                  <a:close/>
                </a:path>
              </a:pathLst>
            </a:custGeom>
            <a:solidFill>
              <a:srgbClr val="BF4215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" name="Google Shape;213;p24">
            <a:extLst>
              <a:ext uri="{FF2B5EF4-FFF2-40B4-BE49-F238E27FC236}">
                <a16:creationId xmlns:a16="http://schemas.microsoft.com/office/drawing/2014/main" id="{63D1FCB1-BD13-EC2C-692B-A40A9044DFE8}"/>
              </a:ext>
            </a:extLst>
          </p:cNvPr>
          <p:cNvGrpSpPr/>
          <p:nvPr/>
        </p:nvGrpSpPr>
        <p:grpSpPr>
          <a:xfrm rot="1184467">
            <a:off x="11048815" y="224002"/>
            <a:ext cx="996886" cy="546735"/>
            <a:chOff x="8931404" y="1558093"/>
            <a:chExt cx="996886" cy="546735"/>
          </a:xfrm>
        </p:grpSpPr>
        <p:grpSp>
          <p:nvGrpSpPr>
            <p:cNvPr id="15" name="Google Shape;214;p24">
              <a:extLst>
                <a:ext uri="{FF2B5EF4-FFF2-40B4-BE49-F238E27FC236}">
                  <a16:creationId xmlns:a16="http://schemas.microsoft.com/office/drawing/2014/main" id="{534E1B2A-B407-7B67-2F0C-85389B47B702}"/>
                </a:ext>
              </a:extLst>
            </p:cNvPr>
            <p:cNvGrpSpPr/>
            <p:nvPr/>
          </p:nvGrpSpPr>
          <p:grpSpPr>
            <a:xfrm>
              <a:off x="8931404" y="1558093"/>
              <a:ext cx="996886" cy="546735"/>
              <a:chOff x="8931404" y="1558093"/>
              <a:chExt cx="996886" cy="546735"/>
            </a:xfrm>
          </p:grpSpPr>
          <p:sp>
            <p:nvSpPr>
              <p:cNvPr id="22" name="Google Shape;215;p24">
                <a:extLst>
                  <a:ext uri="{FF2B5EF4-FFF2-40B4-BE49-F238E27FC236}">
                    <a16:creationId xmlns:a16="http://schemas.microsoft.com/office/drawing/2014/main" id="{95F73676-CA12-0266-94C4-F416E3129E16}"/>
                  </a:ext>
                </a:extLst>
              </p:cNvPr>
              <p:cNvSpPr/>
              <p:nvPr/>
            </p:nvSpPr>
            <p:spPr>
              <a:xfrm>
                <a:off x="9269923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1" y="546735"/>
                      <a:pt x="0" y="424344"/>
                      <a:pt x="0" y="273368"/>
                    </a:cubicBezTo>
                    <a:cubicBezTo>
                      <a:pt x="0" y="122391"/>
                      <a:pt x="122391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216;p24">
                <a:extLst>
                  <a:ext uri="{FF2B5EF4-FFF2-40B4-BE49-F238E27FC236}">
                    <a16:creationId xmlns:a16="http://schemas.microsoft.com/office/drawing/2014/main" id="{BA9D66FE-BAC2-29B9-2637-082CFCF2FED3}"/>
                  </a:ext>
                </a:extLst>
              </p:cNvPr>
              <p:cNvSpPr/>
              <p:nvPr/>
            </p:nvSpPr>
            <p:spPr>
              <a:xfrm>
                <a:off x="9381556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1" y="546735"/>
                      <a:pt x="0" y="424344"/>
                      <a:pt x="0" y="273368"/>
                    </a:cubicBezTo>
                    <a:cubicBezTo>
                      <a:pt x="0" y="122391"/>
                      <a:pt x="122391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" name="Google Shape;217;p24">
                <a:extLst>
                  <a:ext uri="{FF2B5EF4-FFF2-40B4-BE49-F238E27FC236}">
                    <a16:creationId xmlns:a16="http://schemas.microsoft.com/office/drawing/2014/main" id="{F8896330-AEDF-BCB0-3FF5-8D4662EA9C9B}"/>
                  </a:ext>
                </a:extLst>
              </p:cNvPr>
              <p:cNvSpPr/>
              <p:nvPr/>
            </p:nvSpPr>
            <p:spPr>
              <a:xfrm>
                <a:off x="8931404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1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218;p24">
                <a:extLst>
                  <a:ext uri="{FF2B5EF4-FFF2-40B4-BE49-F238E27FC236}">
                    <a16:creationId xmlns:a16="http://schemas.microsoft.com/office/drawing/2014/main" id="{0343F2C1-9951-5152-395E-441C5574FCD6}"/>
                  </a:ext>
                </a:extLst>
              </p:cNvPr>
              <p:cNvSpPr/>
              <p:nvPr/>
            </p:nvSpPr>
            <p:spPr>
              <a:xfrm>
                <a:off x="9043037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0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" name="Google Shape;219;p24">
              <a:extLst>
                <a:ext uri="{FF2B5EF4-FFF2-40B4-BE49-F238E27FC236}">
                  <a16:creationId xmlns:a16="http://schemas.microsoft.com/office/drawing/2014/main" id="{C4FD479E-D5C5-3F46-BAEE-5A054623E54F}"/>
                </a:ext>
              </a:extLst>
            </p:cNvPr>
            <p:cNvGrpSpPr/>
            <p:nvPr/>
          </p:nvGrpSpPr>
          <p:grpSpPr>
            <a:xfrm>
              <a:off x="9156480" y="1558093"/>
              <a:ext cx="546734" cy="546735"/>
              <a:chOff x="9156480" y="1558093"/>
              <a:chExt cx="546734" cy="546735"/>
            </a:xfrm>
          </p:grpSpPr>
          <p:sp>
            <p:nvSpPr>
              <p:cNvPr id="17" name="Google Shape;220;p24">
                <a:extLst>
                  <a:ext uri="{FF2B5EF4-FFF2-40B4-BE49-F238E27FC236}">
                    <a16:creationId xmlns:a16="http://schemas.microsoft.com/office/drawing/2014/main" id="{62208404-8FD9-FEC1-5A78-29647A28AB00}"/>
                  </a:ext>
                </a:extLst>
              </p:cNvPr>
              <p:cNvSpPr/>
              <p:nvPr/>
            </p:nvSpPr>
            <p:spPr>
              <a:xfrm>
                <a:off x="9156480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0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solidFill>
                <a:srgbClr val="FDE33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221;p24">
                <a:extLst>
                  <a:ext uri="{FF2B5EF4-FFF2-40B4-BE49-F238E27FC236}">
                    <a16:creationId xmlns:a16="http://schemas.microsoft.com/office/drawing/2014/main" id="{6A9F3CA3-CB02-0242-6F55-460CE9F03D7F}"/>
                  </a:ext>
                </a:extLst>
              </p:cNvPr>
              <p:cNvSpPr/>
              <p:nvPr/>
            </p:nvSpPr>
            <p:spPr>
              <a:xfrm>
                <a:off x="9156480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0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solidFill>
                <a:srgbClr val="A6BF80"/>
              </a:solidFill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222;p24">
                <a:extLst>
                  <a:ext uri="{FF2B5EF4-FFF2-40B4-BE49-F238E27FC236}">
                    <a16:creationId xmlns:a16="http://schemas.microsoft.com/office/drawing/2014/main" id="{FD287823-80D8-7ECD-5E28-F40196F7264B}"/>
                  </a:ext>
                </a:extLst>
              </p:cNvPr>
              <p:cNvSpPr/>
              <p:nvPr/>
            </p:nvSpPr>
            <p:spPr>
              <a:xfrm>
                <a:off x="9271351" y="1798885"/>
                <a:ext cx="316801" cy="230600"/>
              </a:xfrm>
              <a:custGeom>
                <a:avLst/>
                <a:gdLst/>
                <a:ahLst/>
                <a:cxnLst/>
                <a:rect l="l" t="t" r="r" b="b"/>
                <a:pathLst>
                  <a:path w="316801" h="230600" extrusionOk="0">
                    <a:moveTo>
                      <a:pt x="316802" y="0"/>
                    </a:moveTo>
                    <a:lnTo>
                      <a:pt x="316802" y="72200"/>
                    </a:lnTo>
                    <a:cubicBezTo>
                      <a:pt x="316802" y="159639"/>
                      <a:pt x="245936" y="230600"/>
                      <a:pt x="158401" y="230600"/>
                    </a:cubicBezTo>
                    <a:lnTo>
                      <a:pt x="158401" y="230600"/>
                    </a:lnTo>
                    <a:cubicBezTo>
                      <a:pt x="70961" y="230600"/>
                      <a:pt x="0" y="159734"/>
                      <a:pt x="0" y="72200"/>
                    </a:cubicBez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223;p24">
                <a:extLst>
                  <a:ext uri="{FF2B5EF4-FFF2-40B4-BE49-F238E27FC236}">
                    <a16:creationId xmlns:a16="http://schemas.microsoft.com/office/drawing/2014/main" id="{39A61264-43E1-15E8-7A1E-695F1DE0C368}"/>
                  </a:ext>
                </a:extLst>
              </p:cNvPr>
              <p:cNvSpPr/>
              <p:nvPr/>
            </p:nvSpPr>
            <p:spPr>
              <a:xfrm>
                <a:off x="9329644" y="1659249"/>
                <a:ext cx="70675" cy="172211"/>
              </a:xfrm>
              <a:custGeom>
                <a:avLst/>
                <a:gdLst/>
                <a:ahLst/>
                <a:cxnLst/>
                <a:rect l="l" t="t" r="r" b="b"/>
                <a:pathLst>
                  <a:path w="70675" h="172211" extrusionOk="0">
                    <a:moveTo>
                      <a:pt x="70676" y="86106"/>
                    </a:moveTo>
                    <a:cubicBezTo>
                      <a:pt x="70676" y="133636"/>
                      <a:pt x="54864" y="172212"/>
                      <a:pt x="35338" y="172212"/>
                    </a:cubicBezTo>
                    <a:cubicBezTo>
                      <a:pt x="15812" y="172212"/>
                      <a:pt x="0" y="133636"/>
                      <a:pt x="0" y="86106"/>
                    </a:cubicBezTo>
                    <a:cubicBezTo>
                      <a:pt x="0" y="38576"/>
                      <a:pt x="15812" y="0"/>
                      <a:pt x="35338" y="0"/>
                    </a:cubicBezTo>
                    <a:cubicBezTo>
                      <a:pt x="54864" y="0"/>
                      <a:pt x="70676" y="38576"/>
                      <a:pt x="70676" y="86106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24;p24">
                <a:extLst>
                  <a:ext uri="{FF2B5EF4-FFF2-40B4-BE49-F238E27FC236}">
                    <a16:creationId xmlns:a16="http://schemas.microsoft.com/office/drawing/2014/main" id="{9AC2C1D9-72D6-C71B-4EB8-4D3C19A45622}"/>
                  </a:ext>
                </a:extLst>
              </p:cNvPr>
              <p:cNvSpPr/>
              <p:nvPr/>
            </p:nvSpPr>
            <p:spPr>
              <a:xfrm>
                <a:off x="9459280" y="1659249"/>
                <a:ext cx="70675" cy="172211"/>
              </a:xfrm>
              <a:custGeom>
                <a:avLst/>
                <a:gdLst/>
                <a:ahLst/>
                <a:cxnLst/>
                <a:rect l="l" t="t" r="r" b="b"/>
                <a:pathLst>
                  <a:path w="70675" h="172211" extrusionOk="0">
                    <a:moveTo>
                      <a:pt x="70675" y="86106"/>
                    </a:moveTo>
                    <a:cubicBezTo>
                      <a:pt x="70675" y="133636"/>
                      <a:pt x="54864" y="172212"/>
                      <a:pt x="35338" y="172212"/>
                    </a:cubicBezTo>
                    <a:cubicBezTo>
                      <a:pt x="15812" y="172212"/>
                      <a:pt x="0" y="133636"/>
                      <a:pt x="0" y="86106"/>
                    </a:cubicBezTo>
                    <a:cubicBezTo>
                      <a:pt x="0" y="38576"/>
                      <a:pt x="15812" y="0"/>
                      <a:pt x="35338" y="0"/>
                    </a:cubicBezTo>
                    <a:cubicBezTo>
                      <a:pt x="54864" y="0"/>
                      <a:pt x="70675" y="38576"/>
                      <a:pt x="70675" y="86106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6" name="Google Shape;290;p25">
            <a:extLst>
              <a:ext uri="{FF2B5EF4-FFF2-40B4-BE49-F238E27FC236}">
                <a16:creationId xmlns:a16="http://schemas.microsoft.com/office/drawing/2014/main" id="{74FD52B0-1A9D-D10F-E1C1-06D9904D6880}"/>
              </a:ext>
            </a:extLst>
          </p:cNvPr>
          <p:cNvGrpSpPr/>
          <p:nvPr/>
        </p:nvGrpSpPr>
        <p:grpSpPr>
          <a:xfrm rot="20862059">
            <a:off x="11329421" y="6116924"/>
            <a:ext cx="799002" cy="631251"/>
            <a:chOff x="7946233" y="1488751"/>
            <a:chExt cx="867443" cy="685323"/>
          </a:xfrm>
        </p:grpSpPr>
        <p:sp>
          <p:nvSpPr>
            <p:cNvPr id="27" name="Google Shape;291;p25">
              <a:extLst>
                <a:ext uri="{FF2B5EF4-FFF2-40B4-BE49-F238E27FC236}">
                  <a16:creationId xmlns:a16="http://schemas.microsoft.com/office/drawing/2014/main" id="{5FB9FCEB-0645-CC64-79E5-F0C41BBE8248}"/>
                </a:ext>
              </a:extLst>
            </p:cNvPr>
            <p:cNvSpPr/>
            <p:nvPr/>
          </p:nvSpPr>
          <p:spPr>
            <a:xfrm>
              <a:off x="7946233" y="1569428"/>
              <a:ext cx="866108" cy="604646"/>
            </a:xfrm>
            <a:custGeom>
              <a:avLst/>
              <a:gdLst/>
              <a:ahLst/>
              <a:cxnLst/>
              <a:rect l="l" t="t" r="r" b="b"/>
              <a:pathLst>
                <a:path w="866108" h="604646" extrusionOk="0">
                  <a:moveTo>
                    <a:pt x="272320" y="529876"/>
                  </a:moveTo>
                  <a:lnTo>
                    <a:pt x="866108" y="388525"/>
                  </a:lnTo>
                  <a:lnTo>
                    <a:pt x="702659" y="0"/>
                  </a:lnTo>
                  <a:lnTo>
                    <a:pt x="186404" y="325755"/>
                  </a:lnTo>
                  <a:lnTo>
                    <a:pt x="154972" y="251079"/>
                  </a:lnTo>
                  <a:cubicBezTo>
                    <a:pt x="154972" y="251079"/>
                    <a:pt x="134684" y="381857"/>
                    <a:pt x="0" y="524351"/>
                  </a:cubicBezTo>
                  <a:cubicBezTo>
                    <a:pt x="196025" y="527685"/>
                    <a:pt x="303752" y="604647"/>
                    <a:pt x="303752" y="604647"/>
                  </a:cubicBezTo>
                  <a:lnTo>
                    <a:pt x="272320" y="529971"/>
                  </a:lnTo>
                  <a:close/>
                </a:path>
              </a:pathLst>
            </a:custGeom>
            <a:solidFill>
              <a:schemeClr val="dk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92;p25">
              <a:extLst>
                <a:ext uri="{FF2B5EF4-FFF2-40B4-BE49-F238E27FC236}">
                  <a16:creationId xmlns:a16="http://schemas.microsoft.com/office/drawing/2014/main" id="{6B0D0563-DC15-71A0-77F2-41F9CD1560B1}"/>
                </a:ext>
              </a:extLst>
            </p:cNvPr>
            <p:cNvSpPr/>
            <p:nvPr/>
          </p:nvSpPr>
          <p:spPr>
            <a:xfrm>
              <a:off x="7947472" y="1488751"/>
              <a:ext cx="866203" cy="604646"/>
            </a:xfrm>
            <a:custGeom>
              <a:avLst/>
              <a:gdLst/>
              <a:ahLst/>
              <a:cxnLst/>
              <a:rect l="l" t="t" r="r" b="b"/>
              <a:pathLst>
                <a:path w="866203" h="604646" extrusionOk="0">
                  <a:moveTo>
                    <a:pt x="272415" y="529971"/>
                  </a:moveTo>
                  <a:lnTo>
                    <a:pt x="866203" y="388620"/>
                  </a:lnTo>
                  <a:lnTo>
                    <a:pt x="702659" y="0"/>
                  </a:lnTo>
                  <a:lnTo>
                    <a:pt x="186404" y="325755"/>
                  </a:lnTo>
                  <a:lnTo>
                    <a:pt x="154972" y="251079"/>
                  </a:lnTo>
                  <a:cubicBezTo>
                    <a:pt x="154972" y="251079"/>
                    <a:pt x="134684" y="381857"/>
                    <a:pt x="0" y="524351"/>
                  </a:cubicBezTo>
                  <a:cubicBezTo>
                    <a:pt x="196024" y="527685"/>
                    <a:pt x="303752" y="604647"/>
                    <a:pt x="303752" y="604647"/>
                  </a:cubicBezTo>
                  <a:lnTo>
                    <a:pt x="272320" y="529971"/>
                  </a:lnTo>
                  <a:close/>
                </a:path>
              </a:pathLst>
            </a:custGeom>
            <a:solidFill>
              <a:srgbClr val="FF705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3;p25">
              <a:extLst>
                <a:ext uri="{FF2B5EF4-FFF2-40B4-BE49-F238E27FC236}">
                  <a16:creationId xmlns:a16="http://schemas.microsoft.com/office/drawing/2014/main" id="{F4F056CB-FF94-FB56-9CC7-C2EE670852CD}"/>
                </a:ext>
              </a:extLst>
            </p:cNvPr>
            <p:cNvSpPr/>
            <p:nvPr/>
          </p:nvSpPr>
          <p:spPr>
            <a:xfrm>
              <a:off x="7947473" y="1488751"/>
              <a:ext cx="866203" cy="604646"/>
            </a:xfrm>
            <a:custGeom>
              <a:avLst/>
              <a:gdLst/>
              <a:ahLst/>
              <a:cxnLst/>
              <a:rect l="l" t="t" r="r" b="b"/>
              <a:pathLst>
                <a:path w="866203" h="604646" extrusionOk="0">
                  <a:moveTo>
                    <a:pt x="272415" y="529971"/>
                  </a:moveTo>
                  <a:lnTo>
                    <a:pt x="866203" y="388620"/>
                  </a:lnTo>
                  <a:lnTo>
                    <a:pt x="702659" y="0"/>
                  </a:lnTo>
                  <a:lnTo>
                    <a:pt x="186404" y="325755"/>
                  </a:lnTo>
                  <a:lnTo>
                    <a:pt x="154972" y="251079"/>
                  </a:lnTo>
                  <a:cubicBezTo>
                    <a:pt x="154972" y="251079"/>
                    <a:pt x="134684" y="381857"/>
                    <a:pt x="0" y="524351"/>
                  </a:cubicBezTo>
                  <a:cubicBezTo>
                    <a:pt x="196024" y="527685"/>
                    <a:pt x="303752" y="604647"/>
                    <a:pt x="303752" y="604647"/>
                  </a:cubicBezTo>
                  <a:lnTo>
                    <a:pt x="272320" y="529971"/>
                  </a:lnTo>
                  <a:close/>
                </a:path>
              </a:pathLst>
            </a:custGeom>
            <a:solidFill>
              <a:srgbClr val="73434F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" name="Retângulo 29">
            <a:extLst>
              <a:ext uri="{FF2B5EF4-FFF2-40B4-BE49-F238E27FC236}">
                <a16:creationId xmlns:a16="http://schemas.microsoft.com/office/drawing/2014/main" id="{5FA51A1B-3A0B-34B8-352D-1D23949D61D0}"/>
              </a:ext>
            </a:extLst>
          </p:cNvPr>
          <p:cNvSpPr/>
          <p:nvPr/>
        </p:nvSpPr>
        <p:spPr>
          <a:xfrm>
            <a:off x="770563" y="905536"/>
            <a:ext cx="2192607" cy="566601"/>
          </a:xfrm>
          <a:prstGeom prst="rect">
            <a:avLst/>
          </a:prstGeom>
          <a:solidFill>
            <a:srgbClr val="A6BF80"/>
          </a:solidFill>
          <a:ln>
            <a:solidFill>
              <a:schemeClr val="tx1"/>
            </a:solidFill>
          </a:ln>
          <a:effectLst>
            <a:outerShdw dist="101600" dir="2940000" algn="ctr" rotWithShape="0">
              <a:srgbClr val="000000">
                <a:alpha val="94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Exercício 1</a:t>
            </a:r>
          </a:p>
        </p:txBody>
      </p:sp>
      <p:sp>
        <p:nvSpPr>
          <p:cNvPr id="35" name="Elipse 34">
            <a:extLst>
              <a:ext uri="{FF2B5EF4-FFF2-40B4-BE49-F238E27FC236}">
                <a16:creationId xmlns:a16="http://schemas.microsoft.com/office/drawing/2014/main" id="{1DB23215-3548-20E9-7EA6-6365CB2AA119}"/>
              </a:ext>
            </a:extLst>
          </p:cNvPr>
          <p:cNvSpPr/>
          <p:nvPr/>
        </p:nvSpPr>
        <p:spPr>
          <a:xfrm>
            <a:off x="770560" y="3323908"/>
            <a:ext cx="931631" cy="445404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F4D8AD2-D6D4-2277-B433-DB75202B154D}"/>
              </a:ext>
            </a:extLst>
          </p:cNvPr>
          <p:cNvSpPr txBox="1"/>
          <p:nvPr/>
        </p:nvSpPr>
        <p:spPr>
          <a:xfrm>
            <a:off x="770563" y="1830949"/>
            <a:ext cx="62207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Considere 1,7 como aproximação para √3.</a:t>
            </a:r>
            <a:b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tampo a ser escolhido será aquele cujo raio, em centímetros, é igual a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5374B39-AEDA-C21D-CFBE-5922B693732D}"/>
              </a:ext>
            </a:extLst>
          </p:cNvPr>
          <p:cNvSpPr txBox="1"/>
          <p:nvPr/>
        </p:nvSpPr>
        <p:spPr>
          <a:xfrm>
            <a:off x="770563" y="3295772"/>
            <a:ext cx="10881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A) 18.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3500244E-E90B-05B3-1ACC-011D5567966E}"/>
              </a:ext>
            </a:extLst>
          </p:cNvPr>
          <p:cNvSpPr txBox="1"/>
          <p:nvPr/>
        </p:nvSpPr>
        <p:spPr>
          <a:xfrm>
            <a:off x="770562" y="3748432"/>
            <a:ext cx="10881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B) 26.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45949164-57ED-8715-7CAF-E8C7C3B9BC24}"/>
              </a:ext>
            </a:extLst>
          </p:cNvPr>
          <p:cNvSpPr txBox="1"/>
          <p:nvPr/>
        </p:nvSpPr>
        <p:spPr>
          <a:xfrm>
            <a:off x="770562" y="4171832"/>
            <a:ext cx="10881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C) 30.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74101F12-615A-1D39-5438-E4B46C59DF2E}"/>
              </a:ext>
            </a:extLst>
          </p:cNvPr>
          <p:cNvSpPr txBox="1"/>
          <p:nvPr/>
        </p:nvSpPr>
        <p:spPr>
          <a:xfrm>
            <a:off x="770560" y="4671034"/>
            <a:ext cx="10881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D) 35.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4B97AE2D-72A3-759F-6B4B-A4EC2769AAC4}"/>
              </a:ext>
            </a:extLst>
          </p:cNvPr>
          <p:cNvSpPr txBox="1"/>
          <p:nvPr/>
        </p:nvSpPr>
        <p:spPr>
          <a:xfrm>
            <a:off x="770561" y="5114689"/>
            <a:ext cx="10881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E) 60.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CaixaDeTexto 35">
                <a:extLst>
                  <a:ext uri="{FF2B5EF4-FFF2-40B4-BE49-F238E27FC236}">
                    <a16:creationId xmlns:a16="http://schemas.microsoft.com/office/drawing/2014/main" id="{F128DA35-FB39-307D-8262-30BE52AD9278}"/>
                  </a:ext>
                </a:extLst>
              </p:cNvPr>
              <p:cNvSpPr txBox="1"/>
              <p:nvPr/>
            </p:nvSpPr>
            <p:spPr>
              <a:xfrm>
                <a:off x="4082732" y="3854958"/>
                <a:ext cx="1558414" cy="461665"/>
              </a:xfrm>
              <a:prstGeom prst="rect">
                <a:avLst/>
              </a:prstGeom>
              <a:solidFill>
                <a:srgbClr val="A6BF80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𝑟</m:t>
                      </m:r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=17</m:t>
                      </m:r>
                      <m:r>
                        <a:rPr lang="pt-BR" sz="2400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m:t>𝑐𝑚</m:t>
                      </m:r>
                    </m:oMath>
                  </m:oMathPara>
                </a14:m>
                <a:endParaRPr lang="pt-BR" sz="2400" dirty="0">
                  <a:solidFill>
                    <a:schemeClr val="dk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endParaRPr>
              </a:p>
            </p:txBody>
          </p:sp>
        </mc:Choice>
        <mc:Fallback xmlns="">
          <p:sp>
            <p:nvSpPr>
              <p:cNvPr id="36" name="CaixaDeTexto 35">
                <a:extLst>
                  <a:ext uri="{FF2B5EF4-FFF2-40B4-BE49-F238E27FC236}">
                    <a16:creationId xmlns:a16="http://schemas.microsoft.com/office/drawing/2014/main" id="{F128DA35-FB39-307D-8262-30BE52AD92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2732" y="3854958"/>
                <a:ext cx="1558414" cy="4616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4042907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091 -0.01829 L -2.5E-6 1.48148E-6 Z " pathEditMode="relative" rAng="0" ptsTypes="AAA">
                                      <p:cBhvr>
                                        <p:cTn id="6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" y="-926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091 -0.01829 L -2.5E-6 1.48148E-6 Z " pathEditMode="relative" rAng="0" ptsTypes="AAA">
                                      <p:cBhvr>
                                        <p:cTn id="8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" y="-92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091 -0.01829 L -2.5E-6 1.48148E-6 Z " pathEditMode="relative" rAng="0" ptsTypes="AAA">
                                      <p:cBhvr>
                                        <p:cTn id="10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" y="-926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5" grpId="0" animBg="1"/>
      <p:bldP spid="2" grpId="0"/>
      <p:bldP spid="3" grpId="0"/>
      <p:bldP spid="31" grpId="0"/>
      <p:bldP spid="32" grpId="0"/>
      <p:bldP spid="33" grpId="0"/>
      <p:bldP spid="34" grpId="0"/>
      <p:bldP spid="3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8328A8B0-4A88-C342-BC8A-975229DC53B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162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D6B9D950-502A-FA34-4A40-B651A064FCAE}"/>
              </a:ext>
            </a:extLst>
          </p:cNvPr>
          <p:cNvSpPr/>
          <p:nvPr/>
        </p:nvSpPr>
        <p:spPr>
          <a:xfrm>
            <a:off x="330527" y="223305"/>
            <a:ext cx="11591925" cy="6381750"/>
          </a:xfrm>
          <a:prstGeom prst="roundRect">
            <a:avLst>
              <a:gd name="adj" fmla="val 4419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1D03AC66-965A-F110-F808-866E6D5F0D73}"/>
              </a:ext>
            </a:extLst>
          </p:cNvPr>
          <p:cNvSpPr/>
          <p:nvPr/>
        </p:nvSpPr>
        <p:spPr>
          <a:xfrm>
            <a:off x="409944" y="342991"/>
            <a:ext cx="11372112" cy="32405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504C94ED-155D-9FD0-C77F-2F9C34F5C3D5}"/>
              </a:ext>
            </a:extLst>
          </p:cNvPr>
          <p:cNvSpPr/>
          <p:nvPr/>
        </p:nvSpPr>
        <p:spPr>
          <a:xfrm>
            <a:off x="626724" y="425450"/>
            <a:ext cx="143839" cy="143839"/>
          </a:xfrm>
          <a:prstGeom prst="ellipse">
            <a:avLst/>
          </a:prstGeom>
          <a:solidFill>
            <a:srgbClr val="A6BF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A43C9160-9788-7515-43A4-FFEF7570ACE6}"/>
              </a:ext>
            </a:extLst>
          </p:cNvPr>
          <p:cNvSpPr/>
          <p:nvPr/>
        </p:nvSpPr>
        <p:spPr>
          <a:xfrm>
            <a:off x="866267" y="429801"/>
            <a:ext cx="143839" cy="143839"/>
          </a:xfrm>
          <a:prstGeom prst="ellipse">
            <a:avLst/>
          </a:prstGeom>
          <a:solidFill>
            <a:srgbClr val="A6BF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123EF1AD-E8D5-3FC0-8D28-7394B9F57CD7}"/>
              </a:ext>
            </a:extLst>
          </p:cNvPr>
          <p:cNvSpPr/>
          <p:nvPr/>
        </p:nvSpPr>
        <p:spPr>
          <a:xfrm>
            <a:off x="1105810" y="430049"/>
            <a:ext cx="143839" cy="143839"/>
          </a:xfrm>
          <a:prstGeom prst="ellipse">
            <a:avLst/>
          </a:prstGeom>
          <a:solidFill>
            <a:srgbClr val="A6BF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10" name="Google Shape;185;p24">
            <a:extLst>
              <a:ext uri="{FF2B5EF4-FFF2-40B4-BE49-F238E27FC236}">
                <a16:creationId xmlns:a16="http://schemas.microsoft.com/office/drawing/2014/main" id="{4B34B01A-6D8C-2828-1FB0-780C4639CEB2}"/>
              </a:ext>
            </a:extLst>
          </p:cNvPr>
          <p:cNvGrpSpPr/>
          <p:nvPr/>
        </p:nvGrpSpPr>
        <p:grpSpPr>
          <a:xfrm rot="548993">
            <a:off x="-112697" y="6140617"/>
            <a:ext cx="1043559" cy="772287"/>
            <a:chOff x="9957437" y="1479512"/>
            <a:chExt cx="1043559" cy="772287"/>
          </a:xfrm>
        </p:grpSpPr>
        <p:sp>
          <p:nvSpPr>
            <p:cNvPr id="11" name="Google Shape;186;p24">
              <a:extLst>
                <a:ext uri="{FF2B5EF4-FFF2-40B4-BE49-F238E27FC236}">
                  <a16:creationId xmlns:a16="http://schemas.microsoft.com/office/drawing/2014/main" id="{91EB37B0-B56B-B9D0-E003-371409C46D37}"/>
                </a:ext>
              </a:extLst>
            </p:cNvPr>
            <p:cNvSpPr/>
            <p:nvPr/>
          </p:nvSpPr>
          <p:spPr>
            <a:xfrm>
              <a:off x="10014111" y="1511707"/>
              <a:ext cx="986885" cy="740092"/>
            </a:xfrm>
            <a:custGeom>
              <a:avLst/>
              <a:gdLst/>
              <a:ahLst/>
              <a:cxnLst/>
              <a:rect l="l" t="t" r="r" b="b"/>
              <a:pathLst>
                <a:path w="986885" h="740092" extrusionOk="0">
                  <a:moveTo>
                    <a:pt x="695611" y="450342"/>
                  </a:moveTo>
                  <a:lnTo>
                    <a:pt x="986885" y="368046"/>
                  </a:lnTo>
                  <a:lnTo>
                    <a:pt x="737616" y="331946"/>
                  </a:lnTo>
                  <a:lnTo>
                    <a:pt x="902875" y="194215"/>
                  </a:lnTo>
                  <a:lnTo>
                    <a:pt x="661606" y="248603"/>
                  </a:lnTo>
                  <a:lnTo>
                    <a:pt x="732091" y="52388"/>
                  </a:lnTo>
                  <a:lnTo>
                    <a:pt x="538353" y="207550"/>
                  </a:lnTo>
                  <a:lnTo>
                    <a:pt x="456152" y="0"/>
                  </a:lnTo>
                  <a:lnTo>
                    <a:pt x="408432" y="209836"/>
                  </a:lnTo>
                  <a:lnTo>
                    <a:pt x="195739" y="43529"/>
                  </a:lnTo>
                  <a:lnTo>
                    <a:pt x="306610" y="262795"/>
                  </a:lnTo>
                  <a:lnTo>
                    <a:pt x="67723" y="239363"/>
                  </a:lnTo>
                  <a:lnTo>
                    <a:pt x="251174" y="339757"/>
                  </a:lnTo>
                  <a:lnTo>
                    <a:pt x="0" y="419957"/>
                  </a:lnTo>
                  <a:lnTo>
                    <a:pt x="261556" y="437102"/>
                  </a:lnTo>
                  <a:lnTo>
                    <a:pt x="93821" y="565118"/>
                  </a:lnTo>
                  <a:lnTo>
                    <a:pt x="340805" y="506730"/>
                  </a:lnTo>
                  <a:lnTo>
                    <a:pt x="293180" y="740093"/>
                  </a:lnTo>
                  <a:lnTo>
                    <a:pt x="449294" y="550926"/>
                  </a:lnTo>
                  <a:lnTo>
                    <a:pt x="541687" y="730472"/>
                  </a:lnTo>
                  <a:lnTo>
                    <a:pt x="583121" y="548640"/>
                  </a:lnTo>
                  <a:lnTo>
                    <a:pt x="812482" y="687419"/>
                  </a:lnTo>
                  <a:lnTo>
                    <a:pt x="730948" y="544449"/>
                  </a:lnTo>
                  <a:lnTo>
                    <a:pt x="909066" y="601885"/>
                  </a:lnTo>
                  <a:lnTo>
                    <a:pt x="695611" y="450342"/>
                  </a:lnTo>
                  <a:close/>
                </a:path>
              </a:pathLst>
            </a:custGeom>
            <a:solidFill>
              <a:schemeClr val="dk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87;p24">
              <a:extLst>
                <a:ext uri="{FF2B5EF4-FFF2-40B4-BE49-F238E27FC236}">
                  <a16:creationId xmlns:a16="http://schemas.microsoft.com/office/drawing/2014/main" id="{C8ADC99D-B7CE-0E6D-F4B5-393DC1FE6FB4}"/>
                </a:ext>
              </a:extLst>
            </p:cNvPr>
            <p:cNvSpPr/>
            <p:nvPr/>
          </p:nvSpPr>
          <p:spPr>
            <a:xfrm>
              <a:off x="9957437" y="1479512"/>
              <a:ext cx="982980" cy="740092"/>
            </a:xfrm>
            <a:custGeom>
              <a:avLst/>
              <a:gdLst/>
              <a:ahLst/>
              <a:cxnLst/>
              <a:rect l="l" t="t" r="r" b="b"/>
              <a:pathLst>
                <a:path w="982980" h="740092" extrusionOk="0">
                  <a:moveTo>
                    <a:pt x="717423" y="443103"/>
                  </a:moveTo>
                  <a:lnTo>
                    <a:pt x="982980" y="368046"/>
                  </a:lnTo>
                  <a:lnTo>
                    <a:pt x="733711" y="331946"/>
                  </a:lnTo>
                  <a:lnTo>
                    <a:pt x="898970" y="194310"/>
                  </a:lnTo>
                  <a:lnTo>
                    <a:pt x="657797" y="248698"/>
                  </a:lnTo>
                  <a:lnTo>
                    <a:pt x="728186" y="52483"/>
                  </a:lnTo>
                  <a:lnTo>
                    <a:pt x="534448" y="207645"/>
                  </a:lnTo>
                  <a:lnTo>
                    <a:pt x="452342" y="0"/>
                  </a:lnTo>
                  <a:lnTo>
                    <a:pt x="404527" y="209836"/>
                  </a:lnTo>
                  <a:lnTo>
                    <a:pt x="194405" y="80772"/>
                  </a:lnTo>
                  <a:lnTo>
                    <a:pt x="302705" y="262795"/>
                  </a:lnTo>
                  <a:lnTo>
                    <a:pt x="63818" y="239363"/>
                  </a:lnTo>
                  <a:lnTo>
                    <a:pt x="247364" y="339757"/>
                  </a:lnTo>
                  <a:lnTo>
                    <a:pt x="0" y="395288"/>
                  </a:lnTo>
                  <a:lnTo>
                    <a:pt x="257746" y="437102"/>
                  </a:lnTo>
                  <a:lnTo>
                    <a:pt x="90011" y="565214"/>
                  </a:lnTo>
                  <a:lnTo>
                    <a:pt x="336995" y="506730"/>
                  </a:lnTo>
                  <a:lnTo>
                    <a:pt x="289370" y="740093"/>
                  </a:lnTo>
                  <a:lnTo>
                    <a:pt x="445389" y="551021"/>
                  </a:lnTo>
                  <a:lnTo>
                    <a:pt x="537781" y="730472"/>
                  </a:lnTo>
                  <a:lnTo>
                    <a:pt x="579215" y="548640"/>
                  </a:lnTo>
                  <a:lnTo>
                    <a:pt x="768668" y="677037"/>
                  </a:lnTo>
                  <a:lnTo>
                    <a:pt x="683228" y="491681"/>
                  </a:lnTo>
                  <a:lnTo>
                    <a:pt x="900208" y="556355"/>
                  </a:lnTo>
                  <a:lnTo>
                    <a:pt x="717423" y="44310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88;p24">
              <a:extLst>
                <a:ext uri="{FF2B5EF4-FFF2-40B4-BE49-F238E27FC236}">
                  <a16:creationId xmlns:a16="http://schemas.microsoft.com/office/drawing/2014/main" id="{712B8BA8-3122-BAD2-AF5F-2A1786F3E424}"/>
                </a:ext>
              </a:extLst>
            </p:cNvPr>
            <p:cNvSpPr/>
            <p:nvPr/>
          </p:nvSpPr>
          <p:spPr>
            <a:xfrm>
              <a:off x="9957437" y="1479512"/>
              <a:ext cx="982980" cy="740092"/>
            </a:xfrm>
            <a:custGeom>
              <a:avLst/>
              <a:gdLst/>
              <a:ahLst/>
              <a:cxnLst/>
              <a:rect l="l" t="t" r="r" b="b"/>
              <a:pathLst>
                <a:path w="982980" h="740092" extrusionOk="0">
                  <a:moveTo>
                    <a:pt x="717423" y="443103"/>
                  </a:moveTo>
                  <a:lnTo>
                    <a:pt x="982980" y="368046"/>
                  </a:lnTo>
                  <a:lnTo>
                    <a:pt x="733711" y="331946"/>
                  </a:lnTo>
                  <a:lnTo>
                    <a:pt x="898970" y="194310"/>
                  </a:lnTo>
                  <a:lnTo>
                    <a:pt x="657797" y="248698"/>
                  </a:lnTo>
                  <a:lnTo>
                    <a:pt x="728186" y="52483"/>
                  </a:lnTo>
                  <a:lnTo>
                    <a:pt x="534448" y="207645"/>
                  </a:lnTo>
                  <a:lnTo>
                    <a:pt x="452342" y="0"/>
                  </a:lnTo>
                  <a:lnTo>
                    <a:pt x="404527" y="209836"/>
                  </a:lnTo>
                  <a:lnTo>
                    <a:pt x="194405" y="80772"/>
                  </a:lnTo>
                  <a:lnTo>
                    <a:pt x="302705" y="262795"/>
                  </a:lnTo>
                  <a:lnTo>
                    <a:pt x="63818" y="239363"/>
                  </a:lnTo>
                  <a:lnTo>
                    <a:pt x="247364" y="339757"/>
                  </a:lnTo>
                  <a:lnTo>
                    <a:pt x="0" y="395288"/>
                  </a:lnTo>
                  <a:lnTo>
                    <a:pt x="257746" y="437102"/>
                  </a:lnTo>
                  <a:lnTo>
                    <a:pt x="90011" y="565214"/>
                  </a:lnTo>
                  <a:lnTo>
                    <a:pt x="336995" y="506730"/>
                  </a:lnTo>
                  <a:lnTo>
                    <a:pt x="289370" y="740093"/>
                  </a:lnTo>
                  <a:lnTo>
                    <a:pt x="445389" y="551021"/>
                  </a:lnTo>
                  <a:lnTo>
                    <a:pt x="537781" y="730472"/>
                  </a:lnTo>
                  <a:lnTo>
                    <a:pt x="579215" y="548640"/>
                  </a:lnTo>
                  <a:lnTo>
                    <a:pt x="768668" y="677037"/>
                  </a:lnTo>
                  <a:lnTo>
                    <a:pt x="683228" y="491681"/>
                  </a:lnTo>
                  <a:lnTo>
                    <a:pt x="900208" y="556355"/>
                  </a:lnTo>
                  <a:lnTo>
                    <a:pt x="717423" y="443103"/>
                  </a:lnTo>
                  <a:close/>
                </a:path>
              </a:pathLst>
            </a:custGeom>
            <a:solidFill>
              <a:srgbClr val="BF4215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" name="Google Shape;213;p24">
            <a:extLst>
              <a:ext uri="{FF2B5EF4-FFF2-40B4-BE49-F238E27FC236}">
                <a16:creationId xmlns:a16="http://schemas.microsoft.com/office/drawing/2014/main" id="{63D1FCB1-BD13-EC2C-692B-A40A9044DFE8}"/>
              </a:ext>
            </a:extLst>
          </p:cNvPr>
          <p:cNvGrpSpPr/>
          <p:nvPr/>
        </p:nvGrpSpPr>
        <p:grpSpPr>
          <a:xfrm rot="1184467">
            <a:off x="11048815" y="224002"/>
            <a:ext cx="996886" cy="546735"/>
            <a:chOff x="8931404" y="1558093"/>
            <a:chExt cx="996886" cy="546735"/>
          </a:xfrm>
        </p:grpSpPr>
        <p:grpSp>
          <p:nvGrpSpPr>
            <p:cNvPr id="15" name="Google Shape;214;p24">
              <a:extLst>
                <a:ext uri="{FF2B5EF4-FFF2-40B4-BE49-F238E27FC236}">
                  <a16:creationId xmlns:a16="http://schemas.microsoft.com/office/drawing/2014/main" id="{534E1B2A-B407-7B67-2F0C-85389B47B702}"/>
                </a:ext>
              </a:extLst>
            </p:cNvPr>
            <p:cNvGrpSpPr/>
            <p:nvPr/>
          </p:nvGrpSpPr>
          <p:grpSpPr>
            <a:xfrm>
              <a:off x="8931404" y="1558093"/>
              <a:ext cx="996886" cy="546735"/>
              <a:chOff x="8931404" y="1558093"/>
              <a:chExt cx="996886" cy="546735"/>
            </a:xfrm>
          </p:grpSpPr>
          <p:sp>
            <p:nvSpPr>
              <p:cNvPr id="22" name="Google Shape;215;p24">
                <a:extLst>
                  <a:ext uri="{FF2B5EF4-FFF2-40B4-BE49-F238E27FC236}">
                    <a16:creationId xmlns:a16="http://schemas.microsoft.com/office/drawing/2014/main" id="{95F73676-CA12-0266-94C4-F416E3129E16}"/>
                  </a:ext>
                </a:extLst>
              </p:cNvPr>
              <p:cNvSpPr/>
              <p:nvPr/>
            </p:nvSpPr>
            <p:spPr>
              <a:xfrm>
                <a:off x="9269923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1" y="546735"/>
                      <a:pt x="0" y="424344"/>
                      <a:pt x="0" y="273368"/>
                    </a:cubicBezTo>
                    <a:cubicBezTo>
                      <a:pt x="0" y="122391"/>
                      <a:pt x="122391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216;p24">
                <a:extLst>
                  <a:ext uri="{FF2B5EF4-FFF2-40B4-BE49-F238E27FC236}">
                    <a16:creationId xmlns:a16="http://schemas.microsoft.com/office/drawing/2014/main" id="{BA9D66FE-BAC2-29B9-2637-082CFCF2FED3}"/>
                  </a:ext>
                </a:extLst>
              </p:cNvPr>
              <p:cNvSpPr/>
              <p:nvPr/>
            </p:nvSpPr>
            <p:spPr>
              <a:xfrm>
                <a:off x="9381556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1" y="546735"/>
                      <a:pt x="0" y="424344"/>
                      <a:pt x="0" y="273368"/>
                    </a:cubicBezTo>
                    <a:cubicBezTo>
                      <a:pt x="0" y="122391"/>
                      <a:pt x="122391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" name="Google Shape;217;p24">
                <a:extLst>
                  <a:ext uri="{FF2B5EF4-FFF2-40B4-BE49-F238E27FC236}">
                    <a16:creationId xmlns:a16="http://schemas.microsoft.com/office/drawing/2014/main" id="{F8896330-AEDF-BCB0-3FF5-8D4662EA9C9B}"/>
                  </a:ext>
                </a:extLst>
              </p:cNvPr>
              <p:cNvSpPr/>
              <p:nvPr/>
            </p:nvSpPr>
            <p:spPr>
              <a:xfrm>
                <a:off x="8931404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1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218;p24">
                <a:extLst>
                  <a:ext uri="{FF2B5EF4-FFF2-40B4-BE49-F238E27FC236}">
                    <a16:creationId xmlns:a16="http://schemas.microsoft.com/office/drawing/2014/main" id="{0343F2C1-9951-5152-395E-441C5574FCD6}"/>
                  </a:ext>
                </a:extLst>
              </p:cNvPr>
              <p:cNvSpPr/>
              <p:nvPr/>
            </p:nvSpPr>
            <p:spPr>
              <a:xfrm>
                <a:off x="9043037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0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" name="Google Shape;219;p24">
              <a:extLst>
                <a:ext uri="{FF2B5EF4-FFF2-40B4-BE49-F238E27FC236}">
                  <a16:creationId xmlns:a16="http://schemas.microsoft.com/office/drawing/2014/main" id="{C4FD479E-D5C5-3F46-BAEE-5A054623E54F}"/>
                </a:ext>
              </a:extLst>
            </p:cNvPr>
            <p:cNvGrpSpPr/>
            <p:nvPr/>
          </p:nvGrpSpPr>
          <p:grpSpPr>
            <a:xfrm>
              <a:off x="9156480" y="1558093"/>
              <a:ext cx="546734" cy="546735"/>
              <a:chOff x="9156480" y="1558093"/>
              <a:chExt cx="546734" cy="546735"/>
            </a:xfrm>
          </p:grpSpPr>
          <p:sp>
            <p:nvSpPr>
              <p:cNvPr id="17" name="Google Shape;220;p24">
                <a:extLst>
                  <a:ext uri="{FF2B5EF4-FFF2-40B4-BE49-F238E27FC236}">
                    <a16:creationId xmlns:a16="http://schemas.microsoft.com/office/drawing/2014/main" id="{62208404-8FD9-FEC1-5A78-29647A28AB00}"/>
                  </a:ext>
                </a:extLst>
              </p:cNvPr>
              <p:cNvSpPr/>
              <p:nvPr/>
            </p:nvSpPr>
            <p:spPr>
              <a:xfrm>
                <a:off x="9156480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0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solidFill>
                <a:srgbClr val="FDE33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221;p24">
                <a:extLst>
                  <a:ext uri="{FF2B5EF4-FFF2-40B4-BE49-F238E27FC236}">
                    <a16:creationId xmlns:a16="http://schemas.microsoft.com/office/drawing/2014/main" id="{6A9F3CA3-CB02-0242-6F55-460CE9F03D7F}"/>
                  </a:ext>
                </a:extLst>
              </p:cNvPr>
              <p:cNvSpPr/>
              <p:nvPr/>
            </p:nvSpPr>
            <p:spPr>
              <a:xfrm>
                <a:off x="9156480" y="1558093"/>
                <a:ext cx="546734" cy="546735"/>
              </a:xfrm>
              <a:custGeom>
                <a:avLst/>
                <a:gdLst/>
                <a:ahLst/>
                <a:cxnLst/>
                <a:rect l="l" t="t" r="r" b="b"/>
                <a:pathLst>
                  <a:path w="546734" h="546735" extrusionOk="0">
                    <a:moveTo>
                      <a:pt x="546735" y="273368"/>
                    </a:moveTo>
                    <a:cubicBezTo>
                      <a:pt x="546735" y="424344"/>
                      <a:pt x="424344" y="546735"/>
                      <a:pt x="273367" y="546735"/>
                    </a:cubicBezTo>
                    <a:cubicBezTo>
                      <a:pt x="122390" y="546735"/>
                      <a:pt x="0" y="424344"/>
                      <a:pt x="0" y="273368"/>
                    </a:cubicBezTo>
                    <a:cubicBezTo>
                      <a:pt x="0" y="122391"/>
                      <a:pt x="122390" y="0"/>
                      <a:pt x="273367" y="0"/>
                    </a:cubicBezTo>
                    <a:cubicBezTo>
                      <a:pt x="424344" y="0"/>
                      <a:pt x="546735" y="122391"/>
                      <a:pt x="546735" y="273368"/>
                    </a:cubicBezTo>
                    <a:close/>
                  </a:path>
                </a:pathLst>
              </a:custGeom>
              <a:solidFill>
                <a:srgbClr val="A6BF80"/>
              </a:solidFill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222;p24">
                <a:extLst>
                  <a:ext uri="{FF2B5EF4-FFF2-40B4-BE49-F238E27FC236}">
                    <a16:creationId xmlns:a16="http://schemas.microsoft.com/office/drawing/2014/main" id="{FD287823-80D8-7ECD-5E28-F40196F7264B}"/>
                  </a:ext>
                </a:extLst>
              </p:cNvPr>
              <p:cNvSpPr/>
              <p:nvPr/>
            </p:nvSpPr>
            <p:spPr>
              <a:xfrm>
                <a:off x="9271351" y="1798885"/>
                <a:ext cx="316801" cy="230600"/>
              </a:xfrm>
              <a:custGeom>
                <a:avLst/>
                <a:gdLst/>
                <a:ahLst/>
                <a:cxnLst/>
                <a:rect l="l" t="t" r="r" b="b"/>
                <a:pathLst>
                  <a:path w="316801" h="230600" extrusionOk="0">
                    <a:moveTo>
                      <a:pt x="316802" y="0"/>
                    </a:moveTo>
                    <a:lnTo>
                      <a:pt x="316802" y="72200"/>
                    </a:lnTo>
                    <a:cubicBezTo>
                      <a:pt x="316802" y="159639"/>
                      <a:pt x="245936" y="230600"/>
                      <a:pt x="158401" y="230600"/>
                    </a:cubicBezTo>
                    <a:lnTo>
                      <a:pt x="158401" y="230600"/>
                    </a:lnTo>
                    <a:cubicBezTo>
                      <a:pt x="70961" y="230600"/>
                      <a:pt x="0" y="159734"/>
                      <a:pt x="0" y="72200"/>
                    </a:cubicBez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223;p24">
                <a:extLst>
                  <a:ext uri="{FF2B5EF4-FFF2-40B4-BE49-F238E27FC236}">
                    <a16:creationId xmlns:a16="http://schemas.microsoft.com/office/drawing/2014/main" id="{39A61264-43E1-15E8-7A1E-695F1DE0C368}"/>
                  </a:ext>
                </a:extLst>
              </p:cNvPr>
              <p:cNvSpPr/>
              <p:nvPr/>
            </p:nvSpPr>
            <p:spPr>
              <a:xfrm>
                <a:off x="9329644" y="1659249"/>
                <a:ext cx="70675" cy="172211"/>
              </a:xfrm>
              <a:custGeom>
                <a:avLst/>
                <a:gdLst/>
                <a:ahLst/>
                <a:cxnLst/>
                <a:rect l="l" t="t" r="r" b="b"/>
                <a:pathLst>
                  <a:path w="70675" h="172211" extrusionOk="0">
                    <a:moveTo>
                      <a:pt x="70676" y="86106"/>
                    </a:moveTo>
                    <a:cubicBezTo>
                      <a:pt x="70676" y="133636"/>
                      <a:pt x="54864" y="172212"/>
                      <a:pt x="35338" y="172212"/>
                    </a:cubicBezTo>
                    <a:cubicBezTo>
                      <a:pt x="15812" y="172212"/>
                      <a:pt x="0" y="133636"/>
                      <a:pt x="0" y="86106"/>
                    </a:cubicBezTo>
                    <a:cubicBezTo>
                      <a:pt x="0" y="38576"/>
                      <a:pt x="15812" y="0"/>
                      <a:pt x="35338" y="0"/>
                    </a:cubicBezTo>
                    <a:cubicBezTo>
                      <a:pt x="54864" y="0"/>
                      <a:pt x="70676" y="38576"/>
                      <a:pt x="70676" y="86106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24;p24">
                <a:extLst>
                  <a:ext uri="{FF2B5EF4-FFF2-40B4-BE49-F238E27FC236}">
                    <a16:creationId xmlns:a16="http://schemas.microsoft.com/office/drawing/2014/main" id="{9AC2C1D9-72D6-C71B-4EB8-4D3C19A45622}"/>
                  </a:ext>
                </a:extLst>
              </p:cNvPr>
              <p:cNvSpPr/>
              <p:nvPr/>
            </p:nvSpPr>
            <p:spPr>
              <a:xfrm>
                <a:off x="9459280" y="1659249"/>
                <a:ext cx="70675" cy="172211"/>
              </a:xfrm>
              <a:custGeom>
                <a:avLst/>
                <a:gdLst/>
                <a:ahLst/>
                <a:cxnLst/>
                <a:rect l="l" t="t" r="r" b="b"/>
                <a:pathLst>
                  <a:path w="70675" h="172211" extrusionOk="0">
                    <a:moveTo>
                      <a:pt x="70675" y="86106"/>
                    </a:moveTo>
                    <a:cubicBezTo>
                      <a:pt x="70675" y="133636"/>
                      <a:pt x="54864" y="172212"/>
                      <a:pt x="35338" y="172212"/>
                    </a:cubicBezTo>
                    <a:cubicBezTo>
                      <a:pt x="15812" y="172212"/>
                      <a:pt x="0" y="133636"/>
                      <a:pt x="0" y="86106"/>
                    </a:cubicBezTo>
                    <a:cubicBezTo>
                      <a:pt x="0" y="38576"/>
                      <a:pt x="15812" y="0"/>
                      <a:pt x="35338" y="0"/>
                    </a:cubicBezTo>
                    <a:cubicBezTo>
                      <a:pt x="54864" y="0"/>
                      <a:pt x="70675" y="38576"/>
                      <a:pt x="70675" y="86106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6" name="Google Shape;290;p25">
            <a:extLst>
              <a:ext uri="{FF2B5EF4-FFF2-40B4-BE49-F238E27FC236}">
                <a16:creationId xmlns:a16="http://schemas.microsoft.com/office/drawing/2014/main" id="{74FD52B0-1A9D-D10F-E1C1-06D9904D6880}"/>
              </a:ext>
            </a:extLst>
          </p:cNvPr>
          <p:cNvGrpSpPr/>
          <p:nvPr/>
        </p:nvGrpSpPr>
        <p:grpSpPr>
          <a:xfrm rot="20862059">
            <a:off x="11329421" y="6116924"/>
            <a:ext cx="799002" cy="631251"/>
            <a:chOff x="7946233" y="1488751"/>
            <a:chExt cx="867443" cy="685323"/>
          </a:xfrm>
        </p:grpSpPr>
        <p:sp>
          <p:nvSpPr>
            <p:cNvPr id="27" name="Google Shape;291;p25">
              <a:extLst>
                <a:ext uri="{FF2B5EF4-FFF2-40B4-BE49-F238E27FC236}">
                  <a16:creationId xmlns:a16="http://schemas.microsoft.com/office/drawing/2014/main" id="{5FB9FCEB-0645-CC64-79E5-F0C41BBE8248}"/>
                </a:ext>
              </a:extLst>
            </p:cNvPr>
            <p:cNvSpPr/>
            <p:nvPr/>
          </p:nvSpPr>
          <p:spPr>
            <a:xfrm>
              <a:off x="7946233" y="1569428"/>
              <a:ext cx="866108" cy="604646"/>
            </a:xfrm>
            <a:custGeom>
              <a:avLst/>
              <a:gdLst/>
              <a:ahLst/>
              <a:cxnLst/>
              <a:rect l="l" t="t" r="r" b="b"/>
              <a:pathLst>
                <a:path w="866108" h="604646" extrusionOk="0">
                  <a:moveTo>
                    <a:pt x="272320" y="529876"/>
                  </a:moveTo>
                  <a:lnTo>
                    <a:pt x="866108" y="388525"/>
                  </a:lnTo>
                  <a:lnTo>
                    <a:pt x="702659" y="0"/>
                  </a:lnTo>
                  <a:lnTo>
                    <a:pt x="186404" y="325755"/>
                  </a:lnTo>
                  <a:lnTo>
                    <a:pt x="154972" y="251079"/>
                  </a:lnTo>
                  <a:cubicBezTo>
                    <a:pt x="154972" y="251079"/>
                    <a:pt x="134684" y="381857"/>
                    <a:pt x="0" y="524351"/>
                  </a:cubicBezTo>
                  <a:cubicBezTo>
                    <a:pt x="196025" y="527685"/>
                    <a:pt x="303752" y="604647"/>
                    <a:pt x="303752" y="604647"/>
                  </a:cubicBezTo>
                  <a:lnTo>
                    <a:pt x="272320" y="529971"/>
                  </a:lnTo>
                  <a:close/>
                </a:path>
              </a:pathLst>
            </a:custGeom>
            <a:solidFill>
              <a:schemeClr val="dk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92;p25">
              <a:extLst>
                <a:ext uri="{FF2B5EF4-FFF2-40B4-BE49-F238E27FC236}">
                  <a16:creationId xmlns:a16="http://schemas.microsoft.com/office/drawing/2014/main" id="{6B0D0563-DC15-71A0-77F2-41F9CD1560B1}"/>
                </a:ext>
              </a:extLst>
            </p:cNvPr>
            <p:cNvSpPr/>
            <p:nvPr/>
          </p:nvSpPr>
          <p:spPr>
            <a:xfrm>
              <a:off x="7947472" y="1488751"/>
              <a:ext cx="866203" cy="604646"/>
            </a:xfrm>
            <a:custGeom>
              <a:avLst/>
              <a:gdLst/>
              <a:ahLst/>
              <a:cxnLst/>
              <a:rect l="l" t="t" r="r" b="b"/>
              <a:pathLst>
                <a:path w="866203" h="604646" extrusionOk="0">
                  <a:moveTo>
                    <a:pt x="272415" y="529971"/>
                  </a:moveTo>
                  <a:lnTo>
                    <a:pt x="866203" y="388620"/>
                  </a:lnTo>
                  <a:lnTo>
                    <a:pt x="702659" y="0"/>
                  </a:lnTo>
                  <a:lnTo>
                    <a:pt x="186404" y="325755"/>
                  </a:lnTo>
                  <a:lnTo>
                    <a:pt x="154972" y="251079"/>
                  </a:lnTo>
                  <a:cubicBezTo>
                    <a:pt x="154972" y="251079"/>
                    <a:pt x="134684" y="381857"/>
                    <a:pt x="0" y="524351"/>
                  </a:cubicBezTo>
                  <a:cubicBezTo>
                    <a:pt x="196024" y="527685"/>
                    <a:pt x="303752" y="604647"/>
                    <a:pt x="303752" y="604647"/>
                  </a:cubicBezTo>
                  <a:lnTo>
                    <a:pt x="272320" y="529971"/>
                  </a:lnTo>
                  <a:close/>
                </a:path>
              </a:pathLst>
            </a:custGeom>
            <a:solidFill>
              <a:srgbClr val="FF705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3;p25">
              <a:extLst>
                <a:ext uri="{FF2B5EF4-FFF2-40B4-BE49-F238E27FC236}">
                  <a16:creationId xmlns:a16="http://schemas.microsoft.com/office/drawing/2014/main" id="{F4F056CB-FF94-FB56-9CC7-C2EE670852CD}"/>
                </a:ext>
              </a:extLst>
            </p:cNvPr>
            <p:cNvSpPr/>
            <p:nvPr/>
          </p:nvSpPr>
          <p:spPr>
            <a:xfrm>
              <a:off x="7947473" y="1488751"/>
              <a:ext cx="866203" cy="604646"/>
            </a:xfrm>
            <a:custGeom>
              <a:avLst/>
              <a:gdLst/>
              <a:ahLst/>
              <a:cxnLst/>
              <a:rect l="l" t="t" r="r" b="b"/>
              <a:pathLst>
                <a:path w="866203" h="604646" extrusionOk="0">
                  <a:moveTo>
                    <a:pt x="272415" y="529971"/>
                  </a:moveTo>
                  <a:lnTo>
                    <a:pt x="866203" y="388620"/>
                  </a:lnTo>
                  <a:lnTo>
                    <a:pt x="702659" y="0"/>
                  </a:lnTo>
                  <a:lnTo>
                    <a:pt x="186404" y="325755"/>
                  </a:lnTo>
                  <a:lnTo>
                    <a:pt x="154972" y="251079"/>
                  </a:lnTo>
                  <a:cubicBezTo>
                    <a:pt x="154972" y="251079"/>
                    <a:pt x="134684" y="381857"/>
                    <a:pt x="0" y="524351"/>
                  </a:cubicBezTo>
                  <a:cubicBezTo>
                    <a:pt x="196024" y="527685"/>
                    <a:pt x="303752" y="604647"/>
                    <a:pt x="303752" y="604647"/>
                  </a:cubicBezTo>
                  <a:lnTo>
                    <a:pt x="272320" y="529971"/>
                  </a:lnTo>
                  <a:close/>
                </a:path>
              </a:pathLst>
            </a:custGeom>
            <a:solidFill>
              <a:srgbClr val="73434F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" name="Elipse 2">
            <a:extLst>
              <a:ext uri="{FF2B5EF4-FFF2-40B4-BE49-F238E27FC236}">
                <a16:creationId xmlns:a16="http://schemas.microsoft.com/office/drawing/2014/main" id="{8EB15094-F304-C5A6-4CCC-C70031A9EE04}"/>
              </a:ext>
            </a:extLst>
          </p:cNvPr>
          <p:cNvSpPr>
            <a:spLocks noChangeAspect="1"/>
          </p:cNvSpPr>
          <p:nvPr/>
        </p:nvSpPr>
        <p:spPr>
          <a:xfrm>
            <a:off x="4584000" y="2193203"/>
            <a:ext cx="3024000" cy="3024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5FA51A1B-3A0B-34B8-352D-1D23949D61D0}"/>
              </a:ext>
            </a:extLst>
          </p:cNvPr>
          <p:cNvSpPr/>
          <p:nvPr/>
        </p:nvSpPr>
        <p:spPr>
          <a:xfrm>
            <a:off x="4221430" y="867444"/>
            <a:ext cx="3749140" cy="566601"/>
          </a:xfrm>
          <a:prstGeom prst="rect">
            <a:avLst/>
          </a:prstGeom>
          <a:solidFill>
            <a:srgbClr val="A6BF80"/>
          </a:solidFill>
          <a:ln>
            <a:solidFill>
              <a:schemeClr val="tx1"/>
            </a:solidFill>
          </a:ln>
          <a:effectLst>
            <a:outerShdw dist="101600" dir="2940000" algn="ctr" rotWithShape="0">
              <a:srgbClr val="000000">
                <a:alpha val="94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Quadrado Inscrito</a:t>
            </a:r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A2FE3649-FB78-41BC-639A-C6F0347680C1}"/>
              </a:ext>
            </a:extLst>
          </p:cNvPr>
          <p:cNvSpPr/>
          <p:nvPr/>
        </p:nvSpPr>
        <p:spPr>
          <a:xfrm>
            <a:off x="4535742" y="1424676"/>
            <a:ext cx="3120517" cy="419535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  <a:effectLst>
            <a:outerShdw dist="101600" dir="2940000" algn="ctr" rotWithShape="0">
              <a:srgbClr val="000000">
                <a:alpha val="94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 uma circunferência</a:t>
            </a:r>
          </a:p>
        </p:txBody>
      </p:sp>
      <p:cxnSp>
        <p:nvCxnSpPr>
          <p:cNvPr id="34" name="Conector reto 33">
            <a:extLst>
              <a:ext uri="{FF2B5EF4-FFF2-40B4-BE49-F238E27FC236}">
                <a16:creationId xmlns:a16="http://schemas.microsoft.com/office/drawing/2014/main" id="{A527317E-0895-B50D-C4CE-D07C08F75099}"/>
              </a:ext>
            </a:extLst>
          </p:cNvPr>
          <p:cNvCxnSpPr>
            <a:cxnSpLocks/>
          </p:cNvCxnSpPr>
          <p:nvPr/>
        </p:nvCxnSpPr>
        <p:spPr>
          <a:xfrm flipV="1">
            <a:off x="6096000" y="3637082"/>
            <a:ext cx="0" cy="112566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Elipse 34">
            <a:extLst>
              <a:ext uri="{FF2B5EF4-FFF2-40B4-BE49-F238E27FC236}">
                <a16:creationId xmlns:a16="http://schemas.microsoft.com/office/drawing/2014/main" id="{BD560E21-9E25-B9E3-FC7D-35044258ACCE}"/>
              </a:ext>
            </a:extLst>
          </p:cNvPr>
          <p:cNvSpPr/>
          <p:nvPr/>
        </p:nvSpPr>
        <p:spPr>
          <a:xfrm>
            <a:off x="6036564" y="3577646"/>
            <a:ext cx="118872" cy="118872"/>
          </a:xfrm>
          <a:prstGeom prst="ellipse">
            <a:avLst/>
          </a:prstGeom>
          <a:solidFill>
            <a:srgbClr val="A6BF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90DFFE95-F648-084D-DDAB-CFE77B92C384}"/>
              </a:ext>
            </a:extLst>
          </p:cNvPr>
          <p:cNvSpPr txBox="1"/>
          <p:nvPr/>
        </p:nvSpPr>
        <p:spPr>
          <a:xfrm>
            <a:off x="5735185" y="3402907"/>
            <a:ext cx="26351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1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C73D267F-DF70-9A11-C142-3F0CF05DC9CE}"/>
              </a:ext>
            </a:extLst>
          </p:cNvPr>
          <p:cNvSpPr txBox="1"/>
          <p:nvPr/>
        </p:nvSpPr>
        <p:spPr>
          <a:xfrm>
            <a:off x="5757696" y="4072675"/>
            <a:ext cx="31538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1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FD994870-36F1-DED7-D54C-1E89E76CDE30}"/>
              </a:ext>
            </a:extLst>
          </p:cNvPr>
          <p:cNvSpPr txBox="1"/>
          <p:nvPr/>
        </p:nvSpPr>
        <p:spPr>
          <a:xfrm>
            <a:off x="4675780" y="3483360"/>
            <a:ext cx="37682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1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75618E9E-BA51-C576-2DAD-6B74AC8660C7}"/>
              </a:ext>
            </a:extLst>
          </p:cNvPr>
          <p:cNvSpPr txBox="1"/>
          <p:nvPr/>
        </p:nvSpPr>
        <p:spPr>
          <a:xfrm>
            <a:off x="1136934" y="2729014"/>
            <a:ext cx="3385805" cy="8309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Ponto </a:t>
            </a:r>
            <a:r>
              <a:rPr lang="pt-BR" sz="24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O</a:t>
            </a: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é o centro geométrico do quadrado.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E8084F7D-C2DF-2932-19AF-DE2956E355C3}"/>
              </a:ext>
            </a:extLst>
          </p:cNvPr>
          <p:cNvSpPr txBox="1"/>
          <p:nvPr/>
        </p:nvSpPr>
        <p:spPr>
          <a:xfrm>
            <a:off x="7886666" y="2806085"/>
            <a:ext cx="3385805" cy="8309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</a:pP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Segmento </a:t>
            </a:r>
            <a:r>
              <a:rPr lang="pt-BR" sz="2400" b="1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a </a:t>
            </a: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 o apótema do quadrado.</a:t>
            </a:r>
            <a:endParaRPr lang="pt-BR" sz="1800" dirty="0"/>
          </a:p>
        </p:txBody>
      </p:sp>
      <p:cxnSp>
        <p:nvCxnSpPr>
          <p:cNvPr id="41" name="Conector reto 40">
            <a:extLst>
              <a:ext uri="{FF2B5EF4-FFF2-40B4-BE49-F238E27FC236}">
                <a16:creationId xmlns:a16="http://schemas.microsoft.com/office/drawing/2014/main" id="{D2900E74-9013-A77F-8AED-90BE76151389}"/>
              </a:ext>
            </a:extLst>
          </p:cNvPr>
          <p:cNvCxnSpPr>
            <a:cxnSpLocks/>
            <a:endCxn id="35" idx="5"/>
          </p:cNvCxnSpPr>
          <p:nvPr/>
        </p:nvCxnSpPr>
        <p:spPr>
          <a:xfrm flipH="1" flipV="1">
            <a:off x="6138028" y="3679110"/>
            <a:ext cx="1065971" cy="105434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BE7B81DA-C190-4898-5C0C-8024C2718C1E}"/>
              </a:ext>
            </a:extLst>
          </p:cNvPr>
          <p:cNvSpPr txBox="1"/>
          <p:nvPr/>
        </p:nvSpPr>
        <p:spPr>
          <a:xfrm>
            <a:off x="3402809" y="5314882"/>
            <a:ext cx="5386383" cy="8309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Segmento </a:t>
            </a:r>
            <a:r>
              <a:rPr lang="pt-BR" sz="2400" b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r>
              <a:rPr lang="pt-BR" sz="2400" b="1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 o raio da circunferência na qual o quadrado está inscrito.</a:t>
            </a:r>
            <a:endParaRPr lang="pt-BR" sz="1800" dirty="0"/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F355F272-91A2-4BAD-ADC3-49FFF243870F}"/>
              </a:ext>
            </a:extLst>
          </p:cNvPr>
          <p:cNvSpPr txBox="1"/>
          <p:nvPr/>
        </p:nvSpPr>
        <p:spPr>
          <a:xfrm>
            <a:off x="6591361" y="3776747"/>
            <a:ext cx="31538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1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76A06D2E-58F3-2E54-B054-422F4E6D6759}"/>
              </a:ext>
            </a:extLst>
          </p:cNvPr>
          <p:cNvSpPr/>
          <p:nvPr/>
        </p:nvSpPr>
        <p:spPr>
          <a:xfrm>
            <a:off x="5033348" y="2648535"/>
            <a:ext cx="2125304" cy="212530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8261964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091 -0.01829 L -2.5E-6 1.48148E-6 Z " pathEditMode="relative" rAng="0" ptsTypes="AAA">
                                      <p:cBhvr>
                                        <p:cTn id="6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" y="-926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091 -0.01829 L -2.5E-6 1.48148E-6 Z " pathEditMode="relative" rAng="0" ptsTypes="AAA">
                                      <p:cBhvr>
                                        <p:cTn id="8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" y="-92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091 -0.01829 L -2.5E-6 1.48148E-6 Z " pathEditMode="relative" rAng="0" ptsTypes="AAA">
                                      <p:cBhvr>
                                        <p:cTn id="10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" y="-926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0" grpId="0" animBg="1"/>
      <p:bldP spid="31" grpId="0" animBg="1"/>
      <p:bldP spid="35" grpId="0" animBg="1"/>
      <p:bldP spid="36" grpId="0"/>
      <p:bldP spid="37" grpId="0"/>
      <p:bldP spid="38" grpId="0"/>
      <p:bldP spid="39" grpId="0" animBg="1"/>
      <p:bldP spid="40" grpId="0" animBg="1"/>
      <p:bldP spid="45" grpId="0" animBg="1"/>
      <p:bldP spid="46" grpId="0"/>
      <p:bldP spid="2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1062</Words>
  <Application>Microsoft Office PowerPoint</Application>
  <PresentationFormat>Widescreen</PresentationFormat>
  <Paragraphs>196</Paragraphs>
  <Slides>19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5" baseType="lpstr">
      <vt:lpstr>Aptos</vt:lpstr>
      <vt:lpstr>Aptos Display</vt:lpstr>
      <vt:lpstr>Arial</vt:lpstr>
      <vt:lpstr>Calibri</vt:lpstr>
      <vt:lpstr>Cambria Math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Lívio Batista</dc:creator>
  <cp:lastModifiedBy>Lívio Batista</cp:lastModifiedBy>
  <cp:revision>4</cp:revision>
  <dcterms:created xsi:type="dcterms:W3CDTF">2025-08-20T14:04:36Z</dcterms:created>
  <dcterms:modified xsi:type="dcterms:W3CDTF">2025-09-03T17:05:22Z</dcterms:modified>
</cp:coreProperties>
</file>